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 id="2147483760" r:id="rId2"/>
    <p:sldMasterId id="2147483812" r:id="rId3"/>
  </p:sldMasterIdLst>
  <p:notesMasterIdLst>
    <p:notesMasterId r:id="rId53"/>
  </p:notesMasterIdLst>
  <p:sldIdLst>
    <p:sldId id="256" r:id="rId4"/>
    <p:sldId id="265" r:id="rId5"/>
    <p:sldId id="1491" r:id="rId6"/>
    <p:sldId id="1493" r:id="rId7"/>
    <p:sldId id="1472" r:id="rId8"/>
    <p:sldId id="1527" r:id="rId9"/>
    <p:sldId id="1528" r:id="rId10"/>
    <p:sldId id="1431" r:id="rId11"/>
    <p:sldId id="1494" r:id="rId12"/>
    <p:sldId id="429" r:id="rId13"/>
    <p:sldId id="1496" r:id="rId14"/>
    <p:sldId id="1464" r:id="rId15"/>
    <p:sldId id="1497" r:id="rId16"/>
    <p:sldId id="1498" r:id="rId17"/>
    <p:sldId id="1406" r:id="rId18"/>
    <p:sldId id="309" r:id="rId19"/>
    <p:sldId id="1423" r:id="rId20"/>
    <p:sldId id="314" r:id="rId21"/>
    <p:sldId id="1410" r:id="rId22"/>
    <p:sldId id="1529" r:id="rId23"/>
    <p:sldId id="1488" r:id="rId24"/>
    <p:sldId id="1514" r:id="rId25"/>
    <p:sldId id="1412" r:id="rId26"/>
    <p:sldId id="1415" r:id="rId27"/>
    <p:sldId id="1392" r:id="rId28"/>
    <p:sldId id="1526" r:id="rId29"/>
    <p:sldId id="1504" r:id="rId30"/>
    <p:sldId id="1505" r:id="rId31"/>
    <p:sldId id="1441" r:id="rId32"/>
    <p:sldId id="1532" r:id="rId33"/>
    <p:sldId id="1533" r:id="rId34"/>
    <p:sldId id="1534" r:id="rId35"/>
    <p:sldId id="1510" r:id="rId36"/>
    <p:sldId id="1513" r:id="rId37"/>
    <p:sldId id="1182" r:id="rId38"/>
    <p:sldId id="1535" r:id="rId39"/>
    <p:sldId id="1536" r:id="rId40"/>
    <p:sldId id="1515" r:id="rId41"/>
    <p:sldId id="1516" r:id="rId42"/>
    <p:sldId id="1455" r:id="rId43"/>
    <p:sldId id="1517" r:id="rId44"/>
    <p:sldId id="1518" r:id="rId45"/>
    <p:sldId id="1520" r:id="rId46"/>
    <p:sldId id="1524" r:id="rId47"/>
    <p:sldId id="1537" r:id="rId48"/>
    <p:sldId id="1521" r:id="rId49"/>
    <p:sldId id="1522" r:id="rId50"/>
    <p:sldId id="1489" r:id="rId51"/>
    <p:sldId id="1523"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ey, Jessica" initials="HJ" lastIdx="2" clrIdx="0">
    <p:extLst>
      <p:ext uri="{19B8F6BF-5375-455C-9EA6-DF929625EA0E}">
        <p15:presenceInfo xmlns:p15="http://schemas.microsoft.com/office/powerpoint/2012/main" userId="S-1-5-21-1331515347-2018991914-196506527-235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A1"/>
    <a:srgbClr val="1879E4"/>
    <a:srgbClr val="77A2E0"/>
    <a:srgbClr val="0076C0"/>
    <a:srgbClr val="54B94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6" autoAdjust="0"/>
    <p:restoredTop sz="92327" autoAdjust="0"/>
  </p:normalViewPr>
  <p:slideViewPr>
    <p:cSldViewPr snapToGrid="0">
      <p:cViewPr varScale="1">
        <p:scale>
          <a:sx n="78" d="100"/>
          <a:sy n="78" d="100"/>
        </p:scale>
        <p:origin x="1080" y="9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87F151-25C2-4222-B970-AAB2B08A5B06}" type="doc">
      <dgm:prSet loTypeId="urn:microsoft.com/office/officeart/2005/8/layout/pyramid3" loCatId="pyramid" qsTypeId="urn:microsoft.com/office/officeart/2005/8/quickstyle/simple1" qsCatId="simple" csTypeId="urn:microsoft.com/office/officeart/2005/8/colors/accent1_2" csCatId="accent1" phldr="1"/>
      <dgm:spPr/>
    </dgm:pt>
    <dgm:pt modelId="{E1D07DC9-9039-423C-971C-551A3BEA6B10}">
      <dgm:prSet phldrT="[Text]"/>
      <dgm:spPr>
        <a:xfrm rot="10800000">
          <a:off x="698500" y="1211273"/>
          <a:ext cx="2793999" cy="1211273"/>
        </a:xfrm>
        <a:solidFill>
          <a:schemeClr val="accent6"/>
        </a:solidFill>
      </dgm:spPr>
      <dgm:t>
        <a:bodyPr/>
        <a:lstStyle/>
        <a:p>
          <a:endParaRPr lang="en-US" dirty="0">
            <a:solidFill>
              <a:srgbClr val="3C3C3B">
                <a:hueOff val="0"/>
                <a:satOff val="0"/>
                <a:lumOff val="0"/>
                <a:alphaOff val="0"/>
              </a:srgbClr>
            </a:solidFill>
            <a:latin typeface="Franklin Gothic Book"/>
            <a:ea typeface="+mn-ea"/>
            <a:cs typeface="+mn-cs"/>
          </a:endParaRPr>
        </a:p>
      </dgm:t>
    </dgm:pt>
    <dgm:pt modelId="{9FF2880E-5226-45D0-BD5C-78A718C5291B}" type="parTrans" cxnId="{289BD998-D431-4721-AC40-6174253F879B}">
      <dgm:prSet/>
      <dgm:spPr/>
      <dgm:t>
        <a:bodyPr/>
        <a:lstStyle/>
        <a:p>
          <a:endParaRPr lang="en-US"/>
        </a:p>
      </dgm:t>
    </dgm:pt>
    <dgm:pt modelId="{C8B7163F-49E6-4175-A4BE-E79E45D2D251}" type="sibTrans" cxnId="{289BD998-D431-4721-AC40-6174253F879B}">
      <dgm:prSet/>
      <dgm:spPr/>
      <dgm:t>
        <a:bodyPr/>
        <a:lstStyle/>
        <a:p>
          <a:endParaRPr lang="en-US"/>
        </a:p>
      </dgm:t>
    </dgm:pt>
    <dgm:pt modelId="{97174288-2541-4803-877D-75B926A31D68}">
      <dgm:prSet phldrT="[Text]"/>
      <dgm:spPr>
        <a:xfrm rot="10800000">
          <a:off x="1397000" y="2422546"/>
          <a:ext cx="1396999" cy="1211273"/>
        </a:xfrm>
        <a:solidFill>
          <a:schemeClr val="accent2"/>
        </a:solidFill>
      </dgm:spPr>
      <dgm:t>
        <a:bodyPr/>
        <a:lstStyle/>
        <a:p>
          <a:endParaRPr lang="en-US" dirty="0">
            <a:solidFill>
              <a:srgbClr val="3C3C3B">
                <a:hueOff val="0"/>
                <a:satOff val="0"/>
                <a:lumOff val="0"/>
                <a:alphaOff val="0"/>
              </a:srgbClr>
            </a:solidFill>
            <a:latin typeface="Franklin Gothic Book"/>
            <a:ea typeface="+mn-ea"/>
            <a:cs typeface="+mn-cs"/>
          </a:endParaRPr>
        </a:p>
      </dgm:t>
    </dgm:pt>
    <dgm:pt modelId="{7E77FFED-37AD-438E-92CA-281F56223941}" type="sibTrans" cxnId="{FC533C9F-2902-4262-971F-4FCCE13C691C}">
      <dgm:prSet/>
      <dgm:spPr/>
      <dgm:t>
        <a:bodyPr/>
        <a:lstStyle/>
        <a:p>
          <a:endParaRPr lang="en-US"/>
        </a:p>
      </dgm:t>
    </dgm:pt>
    <dgm:pt modelId="{CE6DAF0E-5ADC-4A1D-8433-6A4B2D4278BE}" type="parTrans" cxnId="{FC533C9F-2902-4262-971F-4FCCE13C691C}">
      <dgm:prSet/>
      <dgm:spPr/>
      <dgm:t>
        <a:bodyPr/>
        <a:lstStyle/>
        <a:p>
          <a:endParaRPr lang="en-US"/>
        </a:p>
      </dgm:t>
    </dgm:pt>
    <dgm:pt modelId="{3B94E783-FD63-4A55-8576-72ADC12A9980}">
      <dgm:prSet phldrT="[Text]"/>
      <dgm:spPr>
        <a:xfrm rot="10800000">
          <a:off x="0" y="0"/>
          <a:ext cx="4190999" cy="1211273"/>
        </a:xfrm>
        <a:solidFill>
          <a:schemeClr val="accent6"/>
        </a:solidFill>
      </dgm:spPr>
      <dgm:t>
        <a:bodyPr/>
        <a:lstStyle/>
        <a:p>
          <a:endParaRPr lang="en-US" dirty="0">
            <a:solidFill>
              <a:srgbClr val="3C3C3B">
                <a:hueOff val="0"/>
                <a:satOff val="0"/>
                <a:lumOff val="0"/>
                <a:alphaOff val="0"/>
              </a:srgbClr>
            </a:solidFill>
            <a:latin typeface="Franklin Gothic Book"/>
            <a:ea typeface="+mn-ea"/>
            <a:cs typeface="+mn-cs"/>
          </a:endParaRPr>
        </a:p>
      </dgm:t>
    </dgm:pt>
    <dgm:pt modelId="{245DAC16-786C-4DE4-8EBC-D57680C1A2A2}" type="sibTrans" cxnId="{D16BCBE5-2871-474E-AE84-97424B1FA560}">
      <dgm:prSet/>
      <dgm:spPr/>
      <dgm:t>
        <a:bodyPr/>
        <a:lstStyle/>
        <a:p>
          <a:endParaRPr lang="en-US"/>
        </a:p>
      </dgm:t>
    </dgm:pt>
    <dgm:pt modelId="{CA4DDAC0-C82D-404D-9C30-14D363E0EC48}" type="parTrans" cxnId="{D16BCBE5-2871-474E-AE84-97424B1FA560}">
      <dgm:prSet/>
      <dgm:spPr/>
      <dgm:t>
        <a:bodyPr/>
        <a:lstStyle/>
        <a:p>
          <a:endParaRPr lang="en-US"/>
        </a:p>
      </dgm:t>
    </dgm:pt>
    <dgm:pt modelId="{C634B5FB-45A2-4F4B-BF18-703744066F53}" type="pres">
      <dgm:prSet presAssocID="{DA87F151-25C2-4222-B970-AAB2B08A5B06}" presName="Name0" presStyleCnt="0">
        <dgm:presLayoutVars>
          <dgm:dir/>
          <dgm:animLvl val="lvl"/>
          <dgm:resizeHandles val="exact"/>
        </dgm:presLayoutVars>
      </dgm:prSet>
      <dgm:spPr/>
    </dgm:pt>
    <dgm:pt modelId="{A0170003-9D34-4083-81BB-7D4A918D03DD}" type="pres">
      <dgm:prSet presAssocID="{3B94E783-FD63-4A55-8576-72ADC12A9980}" presName="Name8" presStyleCnt="0"/>
      <dgm:spPr/>
    </dgm:pt>
    <dgm:pt modelId="{F0CA13F0-6F21-4510-AD95-490B60EBF5E3}" type="pres">
      <dgm:prSet presAssocID="{3B94E783-FD63-4A55-8576-72ADC12A9980}" presName="level" presStyleLbl="node1" presStyleIdx="0" presStyleCnt="3" custScaleY="117105">
        <dgm:presLayoutVars>
          <dgm:chMax val="1"/>
          <dgm:bulletEnabled val="1"/>
        </dgm:presLayoutVars>
      </dgm:prSet>
      <dgm:spPr>
        <a:prstGeom prst="trapezoid">
          <a:avLst>
            <a:gd name="adj" fmla="val 57667"/>
          </a:avLst>
        </a:prstGeom>
      </dgm:spPr>
      <dgm:t>
        <a:bodyPr/>
        <a:lstStyle/>
        <a:p>
          <a:endParaRPr lang="en-US"/>
        </a:p>
      </dgm:t>
    </dgm:pt>
    <dgm:pt modelId="{EBE1775D-E817-48FD-BB75-6D6579A469C5}" type="pres">
      <dgm:prSet presAssocID="{3B94E783-FD63-4A55-8576-72ADC12A9980}" presName="levelTx" presStyleLbl="revTx" presStyleIdx="0" presStyleCnt="0">
        <dgm:presLayoutVars>
          <dgm:chMax val="1"/>
          <dgm:bulletEnabled val="1"/>
        </dgm:presLayoutVars>
      </dgm:prSet>
      <dgm:spPr/>
      <dgm:t>
        <a:bodyPr/>
        <a:lstStyle/>
        <a:p>
          <a:endParaRPr lang="en-US"/>
        </a:p>
      </dgm:t>
    </dgm:pt>
    <dgm:pt modelId="{FF248E7A-E846-447E-8F4C-E302A38A62CA}" type="pres">
      <dgm:prSet presAssocID="{E1D07DC9-9039-423C-971C-551A3BEA6B10}" presName="Name8" presStyleCnt="0"/>
      <dgm:spPr/>
    </dgm:pt>
    <dgm:pt modelId="{81EEA4C9-DB56-4E91-8D32-D388677CFD32}" type="pres">
      <dgm:prSet presAssocID="{E1D07DC9-9039-423C-971C-551A3BEA6B10}" presName="level" presStyleLbl="node1" presStyleIdx="1" presStyleCnt="3">
        <dgm:presLayoutVars>
          <dgm:chMax val="1"/>
          <dgm:bulletEnabled val="1"/>
        </dgm:presLayoutVars>
      </dgm:prSet>
      <dgm:spPr>
        <a:prstGeom prst="trapezoid">
          <a:avLst>
            <a:gd name="adj" fmla="val 57667"/>
          </a:avLst>
        </a:prstGeom>
      </dgm:spPr>
      <dgm:t>
        <a:bodyPr/>
        <a:lstStyle/>
        <a:p>
          <a:endParaRPr lang="en-US"/>
        </a:p>
      </dgm:t>
    </dgm:pt>
    <dgm:pt modelId="{2510909C-AE7F-4880-B42E-28BC7ACF2490}" type="pres">
      <dgm:prSet presAssocID="{E1D07DC9-9039-423C-971C-551A3BEA6B10}" presName="levelTx" presStyleLbl="revTx" presStyleIdx="0" presStyleCnt="0">
        <dgm:presLayoutVars>
          <dgm:chMax val="1"/>
          <dgm:bulletEnabled val="1"/>
        </dgm:presLayoutVars>
      </dgm:prSet>
      <dgm:spPr/>
      <dgm:t>
        <a:bodyPr/>
        <a:lstStyle/>
        <a:p>
          <a:endParaRPr lang="en-US"/>
        </a:p>
      </dgm:t>
    </dgm:pt>
    <dgm:pt modelId="{0CA6E8FD-79DA-47D1-8E34-457A6120A88F}" type="pres">
      <dgm:prSet presAssocID="{97174288-2541-4803-877D-75B926A31D68}" presName="Name8" presStyleCnt="0"/>
      <dgm:spPr/>
    </dgm:pt>
    <dgm:pt modelId="{9ED3FD63-06F7-48CA-972C-A3EE23097864}" type="pres">
      <dgm:prSet presAssocID="{97174288-2541-4803-877D-75B926A31D68}" presName="level" presStyleLbl="node1" presStyleIdx="2" presStyleCnt="3">
        <dgm:presLayoutVars>
          <dgm:chMax val="1"/>
          <dgm:bulletEnabled val="1"/>
        </dgm:presLayoutVars>
      </dgm:prSet>
      <dgm:spPr>
        <a:prstGeom prst="trapezoid">
          <a:avLst>
            <a:gd name="adj" fmla="val 57667"/>
          </a:avLst>
        </a:prstGeom>
      </dgm:spPr>
      <dgm:t>
        <a:bodyPr/>
        <a:lstStyle/>
        <a:p>
          <a:endParaRPr lang="en-US"/>
        </a:p>
      </dgm:t>
    </dgm:pt>
    <dgm:pt modelId="{205C1209-132B-4EA4-8855-7F4561F5A7EA}" type="pres">
      <dgm:prSet presAssocID="{97174288-2541-4803-877D-75B926A31D68}" presName="levelTx" presStyleLbl="revTx" presStyleIdx="0" presStyleCnt="0">
        <dgm:presLayoutVars>
          <dgm:chMax val="1"/>
          <dgm:bulletEnabled val="1"/>
        </dgm:presLayoutVars>
      </dgm:prSet>
      <dgm:spPr/>
      <dgm:t>
        <a:bodyPr/>
        <a:lstStyle/>
        <a:p>
          <a:endParaRPr lang="en-US"/>
        </a:p>
      </dgm:t>
    </dgm:pt>
  </dgm:ptLst>
  <dgm:cxnLst>
    <dgm:cxn modelId="{00F47FFE-338F-4E63-97BF-A0D77F638DF5}" type="presOf" srcId="{3B94E783-FD63-4A55-8576-72ADC12A9980}" destId="{F0CA13F0-6F21-4510-AD95-490B60EBF5E3}" srcOrd="0" destOrd="0" presId="urn:microsoft.com/office/officeart/2005/8/layout/pyramid3"/>
    <dgm:cxn modelId="{11993AA0-2287-42F4-9394-327DB34D0D87}" type="presOf" srcId="{DA87F151-25C2-4222-B970-AAB2B08A5B06}" destId="{C634B5FB-45A2-4F4B-BF18-703744066F53}" srcOrd="0" destOrd="0" presId="urn:microsoft.com/office/officeart/2005/8/layout/pyramid3"/>
    <dgm:cxn modelId="{F74F2681-7E28-4B31-8341-424DA1C8C19A}" type="presOf" srcId="{3B94E783-FD63-4A55-8576-72ADC12A9980}" destId="{EBE1775D-E817-48FD-BB75-6D6579A469C5}" srcOrd="1" destOrd="0" presId="urn:microsoft.com/office/officeart/2005/8/layout/pyramid3"/>
    <dgm:cxn modelId="{148F33BA-E67D-4307-BD40-E692A86285D3}" type="presOf" srcId="{E1D07DC9-9039-423C-971C-551A3BEA6B10}" destId="{2510909C-AE7F-4880-B42E-28BC7ACF2490}" srcOrd="1" destOrd="0" presId="urn:microsoft.com/office/officeart/2005/8/layout/pyramid3"/>
    <dgm:cxn modelId="{D8CD2D8E-68B4-41CF-A24A-EF4F66AF1704}" type="presOf" srcId="{E1D07DC9-9039-423C-971C-551A3BEA6B10}" destId="{81EEA4C9-DB56-4E91-8D32-D388677CFD32}" srcOrd="0" destOrd="0" presId="urn:microsoft.com/office/officeart/2005/8/layout/pyramid3"/>
    <dgm:cxn modelId="{FC533C9F-2902-4262-971F-4FCCE13C691C}" srcId="{DA87F151-25C2-4222-B970-AAB2B08A5B06}" destId="{97174288-2541-4803-877D-75B926A31D68}" srcOrd="2" destOrd="0" parTransId="{CE6DAF0E-5ADC-4A1D-8433-6A4B2D4278BE}" sibTransId="{7E77FFED-37AD-438E-92CA-281F56223941}"/>
    <dgm:cxn modelId="{4AC64204-8F11-4997-808C-60B85D1B5644}" type="presOf" srcId="{97174288-2541-4803-877D-75B926A31D68}" destId="{205C1209-132B-4EA4-8855-7F4561F5A7EA}" srcOrd="1" destOrd="0" presId="urn:microsoft.com/office/officeart/2005/8/layout/pyramid3"/>
    <dgm:cxn modelId="{D16BCBE5-2871-474E-AE84-97424B1FA560}" srcId="{DA87F151-25C2-4222-B970-AAB2B08A5B06}" destId="{3B94E783-FD63-4A55-8576-72ADC12A9980}" srcOrd="0" destOrd="0" parTransId="{CA4DDAC0-C82D-404D-9C30-14D363E0EC48}" sibTransId="{245DAC16-786C-4DE4-8EBC-D57680C1A2A2}"/>
    <dgm:cxn modelId="{CC6096B5-760F-47FB-B030-8959494AF36E}" type="presOf" srcId="{97174288-2541-4803-877D-75B926A31D68}" destId="{9ED3FD63-06F7-48CA-972C-A3EE23097864}" srcOrd="0" destOrd="0" presId="urn:microsoft.com/office/officeart/2005/8/layout/pyramid3"/>
    <dgm:cxn modelId="{289BD998-D431-4721-AC40-6174253F879B}" srcId="{DA87F151-25C2-4222-B970-AAB2B08A5B06}" destId="{E1D07DC9-9039-423C-971C-551A3BEA6B10}" srcOrd="1" destOrd="0" parTransId="{9FF2880E-5226-45D0-BD5C-78A718C5291B}" sibTransId="{C8B7163F-49E6-4175-A4BE-E79E45D2D251}"/>
    <dgm:cxn modelId="{D7503AC8-18AE-42B0-8982-2C33B013CBF7}" type="presParOf" srcId="{C634B5FB-45A2-4F4B-BF18-703744066F53}" destId="{A0170003-9D34-4083-81BB-7D4A918D03DD}" srcOrd="0" destOrd="0" presId="urn:microsoft.com/office/officeart/2005/8/layout/pyramid3"/>
    <dgm:cxn modelId="{20963C37-2515-45C0-BECF-BFDBE7B5A995}" type="presParOf" srcId="{A0170003-9D34-4083-81BB-7D4A918D03DD}" destId="{F0CA13F0-6F21-4510-AD95-490B60EBF5E3}" srcOrd="0" destOrd="0" presId="urn:microsoft.com/office/officeart/2005/8/layout/pyramid3"/>
    <dgm:cxn modelId="{B28635FB-F80E-45B8-AF5F-0A36869B983C}" type="presParOf" srcId="{A0170003-9D34-4083-81BB-7D4A918D03DD}" destId="{EBE1775D-E817-48FD-BB75-6D6579A469C5}" srcOrd="1" destOrd="0" presId="urn:microsoft.com/office/officeart/2005/8/layout/pyramid3"/>
    <dgm:cxn modelId="{8A9B0931-CC26-4E47-BA93-E9CC2865EFD4}" type="presParOf" srcId="{C634B5FB-45A2-4F4B-BF18-703744066F53}" destId="{FF248E7A-E846-447E-8F4C-E302A38A62CA}" srcOrd="1" destOrd="0" presId="urn:microsoft.com/office/officeart/2005/8/layout/pyramid3"/>
    <dgm:cxn modelId="{8605E3F7-1B83-4D3E-8DAA-2707910F077C}" type="presParOf" srcId="{FF248E7A-E846-447E-8F4C-E302A38A62CA}" destId="{81EEA4C9-DB56-4E91-8D32-D388677CFD32}" srcOrd="0" destOrd="0" presId="urn:microsoft.com/office/officeart/2005/8/layout/pyramid3"/>
    <dgm:cxn modelId="{85168B33-CAF1-4E29-8731-D3853E455CE1}" type="presParOf" srcId="{FF248E7A-E846-447E-8F4C-E302A38A62CA}" destId="{2510909C-AE7F-4880-B42E-28BC7ACF2490}" srcOrd="1" destOrd="0" presId="urn:microsoft.com/office/officeart/2005/8/layout/pyramid3"/>
    <dgm:cxn modelId="{6FC10575-631B-4D08-9396-C029273F407A}" type="presParOf" srcId="{C634B5FB-45A2-4F4B-BF18-703744066F53}" destId="{0CA6E8FD-79DA-47D1-8E34-457A6120A88F}" srcOrd="2" destOrd="0" presId="urn:microsoft.com/office/officeart/2005/8/layout/pyramid3"/>
    <dgm:cxn modelId="{66115C27-3FAF-4963-A2A7-686989A0B406}" type="presParOf" srcId="{0CA6E8FD-79DA-47D1-8E34-457A6120A88F}" destId="{9ED3FD63-06F7-48CA-972C-A3EE23097864}" srcOrd="0" destOrd="0" presId="urn:microsoft.com/office/officeart/2005/8/layout/pyramid3"/>
    <dgm:cxn modelId="{BD5505F0-E63E-4644-906F-88771C43429C}" type="presParOf" srcId="{0CA6E8FD-79DA-47D1-8E34-457A6120A88F}" destId="{205C1209-132B-4EA4-8855-7F4561F5A7EA}"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A13F0-6F21-4510-AD95-490B60EBF5E3}">
      <dsp:nvSpPr>
        <dsp:cNvPr id="0" name=""/>
        <dsp:cNvSpPr/>
      </dsp:nvSpPr>
      <dsp:spPr>
        <a:xfrm rot="10800000">
          <a:off x="0" y="0"/>
          <a:ext cx="4191000" cy="1341947"/>
        </a:xfrm>
        <a:prstGeom prst="trapezoid">
          <a:avLst>
            <a:gd name="adj" fmla="val 57667"/>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solidFill>
              <a:srgbClr val="3C3C3B">
                <a:hueOff val="0"/>
                <a:satOff val="0"/>
                <a:lumOff val="0"/>
                <a:alphaOff val="0"/>
              </a:srgbClr>
            </a:solidFill>
            <a:latin typeface="Franklin Gothic Book"/>
            <a:ea typeface="+mn-ea"/>
            <a:cs typeface="+mn-cs"/>
          </a:endParaRPr>
        </a:p>
      </dsp:txBody>
      <dsp:txXfrm rot="-10800000">
        <a:off x="733424" y="0"/>
        <a:ext cx="2724150" cy="1341947"/>
      </dsp:txXfrm>
    </dsp:sp>
    <dsp:sp modelId="{81EEA4C9-DB56-4E91-8D32-D388677CFD32}">
      <dsp:nvSpPr>
        <dsp:cNvPr id="0" name=""/>
        <dsp:cNvSpPr/>
      </dsp:nvSpPr>
      <dsp:spPr>
        <a:xfrm rot="10800000">
          <a:off x="773855" y="1341947"/>
          <a:ext cx="2643288" cy="1145935"/>
        </a:xfrm>
        <a:prstGeom prst="trapezoid">
          <a:avLst>
            <a:gd name="adj" fmla="val 57667"/>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solidFill>
              <a:srgbClr val="3C3C3B">
                <a:hueOff val="0"/>
                <a:satOff val="0"/>
                <a:lumOff val="0"/>
                <a:alphaOff val="0"/>
              </a:srgbClr>
            </a:solidFill>
            <a:latin typeface="Franklin Gothic Book"/>
            <a:ea typeface="+mn-ea"/>
            <a:cs typeface="+mn-cs"/>
          </a:endParaRPr>
        </a:p>
      </dsp:txBody>
      <dsp:txXfrm rot="-10800000">
        <a:off x="1236431" y="1341947"/>
        <a:ext cx="1718137" cy="1145935"/>
      </dsp:txXfrm>
    </dsp:sp>
    <dsp:sp modelId="{9ED3FD63-06F7-48CA-972C-A3EE23097864}">
      <dsp:nvSpPr>
        <dsp:cNvPr id="0" name=""/>
        <dsp:cNvSpPr/>
      </dsp:nvSpPr>
      <dsp:spPr>
        <a:xfrm rot="10800000">
          <a:off x="1434677" y="2487883"/>
          <a:ext cx="1321644" cy="1145935"/>
        </a:xfrm>
        <a:prstGeom prst="trapezoid">
          <a:avLst>
            <a:gd name="adj" fmla="val 57667"/>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solidFill>
              <a:srgbClr val="3C3C3B">
                <a:hueOff val="0"/>
                <a:satOff val="0"/>
                <a:lumOff val="0"/>
                <a:alphaOff val="0"/>
              </a:srgbClr>
            </a:solidFill>
            <a:latin typeface="Franklin Gothic Book"/>
            <a:ea typeface="+mn-ea"/>
            <a:cs typeface="+mn-cs"/>
          </a:endParaRPr>
        </a:p>
      </dsp:txBody>
      <dsp:txXfrm rot="-10800000">
        <a:off x="1434677" y="2487883"/>
        <a:ext cx="1321644" cy="1145935"/>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A59728-B3FB-43E1-8CD3-34BE81B26F95}" type="datetimeFigureOut">
              <a:rPr lang="en-US" smtClean="0"/>
              <a:t>4/8/2021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DCA2A-5118-4628-9EA9-C4EDC8739BCC}" type="slidenum">
              <a:rPr lang="en-US" smtClean="0"/>
              <a:t>‹#›</a:t>
            </a:fld>
            <a:endParaRPr lang="en-US"/>
          </a:p>
        </p:txBody>
      </p:sp>
    </p:spTree>
    <p:extLst>
      <p:ext uri="{BB962C8B-B14F-4D97-AF65-F5344CB8AC3E}">
        <p14:creationId xmlns:p14="http://schemas.microsoft.com/office/powerpoint/2010/main" val="407556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7F951-9A7F-440E-887C-D05ECD739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111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9/25/2012</a:t>
            </a:r>
            <a:endParaRPr lang="en-US" dirty="0"/>
          </a:p>
        </p:txBody>
      </p:sp>
      <p:sp>
        <p:nvSpPr>
          <p:cNvPr id="5" name="Slide Number Placeholder 4"/>
          <p:cNvSpPr>
            <a:spLocks noGrp="1"/>
          </p:cNvSpPr>
          <p:nvPr>
            <p:ph type="sldNum" sz="quarter" idx="11"/>
          </p:nvPr>
        </p:nvSpPr>
        <p:spPr/>
        <p:txBody>
          <a:bodyPr/>
          <a:lstStyle/>
          <a:p>
            <a:fld id="{1ACA2638-AD3D-2142-91BA-E32B40CCE748}" type="slidenum">
              <a:rPr lang="en-US" smtClean="0"/>
              <a:pPr/>
              <a:t>35</a:t>
            </a:fld>
            <a:endParaRPr lang="en-US" dirty="0"/>
          </a:p>
        </p:txBody>
      </p:sp>
    </p:spTree>
    <p:extLst>
      <p:ext uri="{BB962C8B-B14F-4D97-AF65-F5344CB8AC3E}">
        <p14:creationId xmlns:p14="http://schemas.microsoft.com/office/powerpoint/2010/main" val="3496570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did the grantmaking framework changed?</a:t>
            </a:r>
          </a:p>
          <a:p>
            <a:endParaRPr lang="en-US" dirty="0"/>
          </a:p>
          <a:p>
            <a:r>
              <a:rPr lang="en-US" dirty="0"/>
              <a:t>Do Jennifer and Rodney have a good set of questions?</a:t>
            </a:r>
          </a:p>
          <a:p>
            <a:endParaRPr lang="en-US" dirty="0"/>
          </a:p>
          <a:p>
            <a:r>
              <a:rPr lang="en-US" dirty="0"/>
              <a:t>Do a breakout on this in session three – but keep the poll here</a:t>
            </a:r>
          </a:p>
        </p:txBody>
      </p:sp>
      <p:sp>
        <p:nvSpPr>
          <p:cNvPr id="4" name="Slide Number Placeholder 3"/>
          <p:cNvSpPr>
            <a:spLocks noGrp="1"/>
          </p:cNvSpPr>
          <p:nvPr>
            <p:ph type="sldNum" sz="quarter" idx="5"/>
          </p:nvPr>
        </p:nvSpPr>
        <p:spPr/>
        <p:txBody>
          <a:bodyPr/>
          <a:lstStyle/>
          <a:p>
            <a:fld id="{125DCA2A-5118-4628-9EA9-C4EDC8739BCC}" type="slidenum">
              <a:rPr lang="en-US" smtClean="0"/>
              <a:t>43</a:t>
            </a:fld>
            <a:endParaRPr lang="en-US"/>
          </a:p>
        </p:txBody>
      </p:sp>
    </p:spTree>
    <p:extLst>
      <p:ext uri="{BB962C8B-B14F-4D97-AF65-F5344CB8AC3E}">
        <p14:creationId xmlns:p14="http://schemas.microsoft.com/office/powerpoint/2010/main" val="3775828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cap="all" baseline="0" dirty="0"/>
              <a:t>FY21 Dates</a:t>
            </a:r>
          </a:p>
          <a:p>
            <a:r>
              <a:rPr lang="en-US" dirty="0"/>
              <a:t>September 8</a:t>
            </a:r>
          </a:p>
          <a:p>
            <a:r>
              <a:rPr lang="en-US" dirty="0"/>
              <a:t>November 10</a:t>
            </a:r>
          </a:p>
          <a:p>
            <a:r>
              <a:rPr lang="en-US" dirty="0"/>
              <a:t>January 19</a:t>
            </a:r>
          </a:p>
          <a:p>
            <a:r>
              <a:rPr lang="en-US" dirty="0"/>
              <a:t>March 23</a:t>
            </a:r>
          </a:p>
          <a:p>
            <a:r>
              <a:rPr lang="en-US" dirty="0"/>
              <a:t>May 18</a:t>
            </a:r>
          </a:p>
          <a:p>
            <a:endParaRPr lang="en-US" dirty="0"/>
          </a:p>
        </p:txBody>
      </p:sp>
      <p:sp>
        <p:nvSpPr>
          <p:cNvPr id="4" name="Date Placeholder 3"/>
          <p:cNvSpPr>
            <a:spLocks noGrp="1"/>
          </p:cNvSpPr>
          <p:nvPr>
            <p:ph type="dt"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9/25/2012</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CA2638-AD3D-2142-91BA-E32B40CCE7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95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cap="all" baseline="0" dirty="0"/>
              <a:t>FY21 Dates</a:t>
            </a:r>
          </a:p>
          <a:p>
            <a:r>
              <a:rPr lang="en-US" dirty="0"/>
              <a:t>September 8</a:t>
            </a:r>
          </a:p>
          <a:p>
            <a:r>
              <a:rPr lang="en-US" dirty="0"/>
              <a:t>November 10</a:t>
            </a:r>
          </a:p>
          <a:p>
            <a:r>
              <a:rPr lang="en-US" dirty="0"/>
              <a:t>January 19</a:t>
            </a:r>
          </a:p>
          <a:p>
            <a:r>
              <a:rPr lang="en-US" dirty="0"/>
              <a:t>March 23</a:t>
            </a:r>
          </a:p>
          <a:p>
            <a:r>
              <a:rPr lang="en-US" dirty="0"/>
              <a:t>May 18</a:t>
            </a:r>
          </a:p>
          <a:p>
            <a:endParaRPr lang="en-US" dirty="0"/>
          </a:p>
        </p:txBody>
      </p:sp>
      <p:sp>
        <p:nvSpPr>
          <p:cNvPr id="4" name="Date Placeholder 3"/>
          <p:cNvSpPr>
            <a:spLocks noGrp="1"/>
          </p:cNvSpPr>
          <p:nvPr>
            <p:ph type="dt"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10/4/2012</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CA2638-AD3D-2142-91BA-E32B40CCE7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731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7F951-9A7F-440E-887C-D05ECD739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402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to Schusterman training (with previous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7F951-9A7F-440E-887C-D05ECD739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856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7F951-9A7F-440E-887C-D05ECD739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296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 the four bubble at the bottom (top doesn’t need to be animated)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7F951-9A7F-440E-887C-D05ECD739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770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be good to have a </a:t>
            </a:r>
            <a:r>
              <a:rPr lang="en-US" b="1" dirty="0"/>
              <a:t>breakout</a:t>
            </a:r>
            <a:r>
              <a:rPr lang="en-US" dirty="0"/>
              <a:t> that talks about how have you seen your grantees identifying options? How have grantees been resilient? What success stories that you have?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7F951-9A7F-440E-887C-D05ECD739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616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15-20 minutes</a:t>
            </a:r>
          </a:p>
        </p:txBody>
      </p:sp>
      <p:sp>
        <p:nvSpPr>
          <p:cNvPr id="4" name="Slide Number Placeholder 3"/>
          <p:cNvSpPr>
            <a:spLocks noGrp="1"/>
          </p:cNvSpPr>
          <p:nvPr>
            <p:ph type="sldNum" sz="quarter" idx="5"/>
          </p:nvPr>
        </p:nvSpPr>
        <p:spPr/>
        <p:txBody>
          <a:bodyPr/>
          <a:lstStyle/>
          <a:p>
            <a:fld id="{125DCA2A-5118-4628-9EA9-C4EDC8739BCC}" type="slidenum">
              <a:rPr lang="en-US" smtClean="0"/>
              <a:t>21</a:t>
            </a:fld>
            <a:endParaRPr lang="en-US"/>
          </a:p>
        </p:txBody>
      </p:sp>
    </p:spTree>
    <p:extLst>
      <p:ext uri="{BB962C8B-B14F-4D97-AF65-F5344CB8AC3E}">
        <p14:creationId xmlns:p14="http://schemas.microsoft.com/office/powerpoint/2010/main" val="796115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7F951-9A7F-440E-887C-D05ECD739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174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25830" lvl="3" indent="-285750">
              <a:spcAft>
                <a:spcPts val="1800"/>
              </a:spcAft>
            </a:pPr>
            <a:r>
              <a:rPr lang="en-US" dirty="0"/>
              <a:t>Talking points:</a:t>
            </a:r>
          </a:p>
          <a:p>
            <a:pPr marL="925830" lvl="3" indent="-285750">
              <a:spcAft>
                <a:spcPts val="1800"/>
              </a:spcAft>
            </a:pPr>
            <a:r>
              <a:rPr lang="en-US" dirty="0"/>
              <a:t>What are the unique variables?</a:t>
            </a:r>
          </a:p>
          <a:p>
            <a:pPr marL="925830" lvl="3" indent="-285750">
              <a:spcAft>
                <a:spcPts val="1800"/>
              </a:spcAft>
            </a:pPr>
            <a:r>
              <a:rPr lang="en-US" dirty="0"/>
              <a:t>What’s the timeframe in which you will need to make a decision?</a:t>
            </a:r>
          </a:p>
          <a:p>
            <a:pPr marL="925830" lvl="3" indent="-285750">
              <a:spcAft>
                <a:spcPts val="1800"/>
              </a:spcAft>
            </a:pPr>
            <a:r>
              <a:rPr lang="en-US" dirty="0"/>
              <a:t>How will the market tell us if we are in one scenario or the other?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7F951-9A7F-440E-887C-D05ECD739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7078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3.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4.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4.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2.sv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1899D0-B531-4D3D-9575-C0F4334B5927}"/>
              </a:ext>
            </a:extLst>
          </p:cNvPr>
          <p:cNvSpPr>
            <a:spLocks noChangeAspect="1"/>
          </p:cNvSpPr>
          <p:nvPr userDrawn="1"/>
        </p:nvSpPr>
        <p:spPr>
          <a:xfrm>
            <a:off x="0" y="0"/>
            <a:ext cx="9143999" cy="6854825"/>
          </a:xfrm>
          <a:prstGeom prst="rect">
            <a:avLst/>
          </a:prstGeom>
          <a:gradFill flip="none" rotWithShape="1">
            <a:gsLst>
              <a:gs pos="2000">
                <a:schemeClr val="bg1">
                  <a:lumMod val="85000"/>
                </a:schemeClr>
              </a:gs>
              <a:gs pos="100000">
                <a:schemeClr val="bg1"/>
              </a:gs>
            </a:gsLst>
            <a:lin ang="16200000" scaled="1"/>
            <a:tileRect/>
          </a:gradFill>
        </p:spPr>
        <p:txBody>
          <a:bodyPr wrap="square" lIns="0" tIns="0" rIns="0" bIns="0" rtlCol="0" anchor="ctr">
            <a:spAutoFit/>
          </a:bodyPr>
          <a:lstStyle/>
          <a:p>
            <a:pPr algn="l">
              <a:spcBef>
                <a:spcPct val="20000"/>
              </a:spcBef>
            </a:pPr>
            <a:endParaRPr lang="en-US" sz="2000" b="0" kern="0">
              <a:solidFill>
                <a:srgbClr val="404040"/>
              </a:solidFill>
              <a:latin typeface="Trebuchet MS"/>
            </a:endParaRPr>
          </a:p>
        </p:txBody>
      </p:sp>
      <p:pic>
        <p:nvPicPr>
          <p:cNvPr id="10" name="Picture 9">
            <a:extLst>
              <a:ext uri="{FF2B5EF4-FFF2-40B4-BE49-F238E27FC236}">
                <a16:creationId xmlns:a16="http://schemas.microsoft.com/office/drawing/2014/main" id="{EECB84C9-2163-4A03-B19E-AC515436B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617" r="17432"/>
          <a:stretch/>
        </p:blipFill>
        <p:spPr>
          <a:xfrm>
            <a:off x="1" y="0"/>
            <a:ext cx="9143999" cy="6858000"/>
          </a:xfrm>
          <a:prstGeom prst="rect">
            <a:avLst/>
          </a:prstGeom>
        </p:spPr>
      </p:pic>
      <p:sp>
        <p:nvSpPr>
          <p:cNvPr id="11" name="Right Triangle 10">
            <a:extLst>
              <a:ext uri="{FF2B5EF4-FFF2-40B4-BE49-F238E27FC236}">
                <a16:creationId xmlns:a16="http://schemas.microsoft.com/office/drawing/2014/main" id="{FD2486C0-667C-4FF2-BC59-44E0A59A34AB}"/>
              </a:ext>
            </a:extLst>
          </p:cNvPr>
          <p:cNvSpPr>
            <a:spLocks noChangeAspect="1"/>
          </p:cNvSpPr>
          <p:nvPr userDrawn="1"/>
        </p:nvSpPr>
        <p:spPr>
          <a:xfrm flipH="1">
            <a:off x="5202039" y="4095750"/>
            <a:ext cx="3941960" cy="2762250"/>
          </a:xfrm>
          <a:prstGeom prst="rtTriangle">
            <a:avLst/>
          </a:prstGeom>
          <a:solidFill>
            <a:schemeClr val="bg1"/>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grpSp>
        <p:nvGrpSpPr>
          <p:cNvPr id="14" name="Group 13">
            <a:extLst>
              <a:ext uri="{FF2B5EF4-FFF2-40B4-BE49-F238E27FC236}">
                <a16:creationId xmlns:a16="http://schemas.microsoft.com/office/drawing/2014/main" id="{B7D5CFFC-CFC8-47A6-80FC-3190724DE2A3}"/>
              </a:ext>
            </a:extLst>
          </p:cNvPr>
          <p:cNvGrpSpPr/>
          <p:nvPr userDrawn="1"/>
        </p:nvGrpSpPr>
        <p:grpSpPr>
          <a:xfrm>
            <a:off x="495300" y="5247444"/>
            <a:ext cx="161925" cy="1621895"/>
            <a:chOff x="660400" y="5247444"/>
            <a:chExt cx="161925" cy="1621895"/>
          </a:xfrm>
        </p:grpSpPr>
        <p:sp>
          <p:nvSpPr>
            <p:cNvPr id="15" name="Freeform 12">
              <a:extLst>
                <a:ext uri="{FF2B5EF4-FFF2-40B4-BE49-F238E27FC236}">
                  <a16:creationId xmlns:a16="http://schemas.microsoft.com/office/drawing/2014/main" id="{C5F4C21F-8BC8-4025-BFA1-F031723B8C11}"/>
                </a:ext>
              </a:extLst>
            </p:cNvPr>
            <p:cNvSpPr>
              <a:spLocks noChangeAspect="1"/>
            </p:cNvSpPr>
            <p:nvPr userDrawn="1"/>
          </p:nvSpPr>
          <p:spPr bwMode="gray">
            <a:xfrm>
              <a:off x="660400" y="625338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sp>
          <p:nvSpPr>
            <p:cNvPr id="16" name="Freeform 12">
              <a:extLst>
                <a:ext uri="{FF2B5EF4-FFF2-40B4-BE49-F238E27FC236}">
                  <a16:creationId xmlns:a16="http://schemas.microsoft.com/office/drawing/2014/main" id="{6C3F7971-E0FF-41FD-B88E-8DE0F6EF5A3E}"/>
                </a:ext>
              </a:extLst>
            </p:cNvPr>
            <p:cNvSpPr>
              <a:spLocks noChangeAspect="1"/>
            </p:cNvSpPr>
            <p:nvPr userDrawn="1"/>
          </p:nvSpPr>
          <p:spPr bwMode="gray">
            <a:xfrm>
              <a:off x="660400" y="574940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sp>
          <p:nvSpPr>
            <p:cNvPr id="17" name="Freeform 12">
              <a:extLst>
                <a:ext uri="{FF2B5EF4-FFF2-40B4-BE49-F238E27FC236}">
                  <a16:creationId xmlns:a16="http://schemas.microsoft.com/office/drawing/2014/main" id="{80ED4E6C-6751-48BD-A2DC-1848316DDCA6}"/>
                </a:ext>
              </a:extLst>
            </p:cNvPr>
            <p:cNvSpPr>
              <a:spLocks noChangeAspect="1"/>
            </p:cNvSpPr>
            <p:nvPr userDrawn="1"/>
          </p:nvSpPr>
          <p:spPr bwMode="gray">
            <a:xfrm>
              <a:off x="660400" y="5247444"/>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grpSp>
      <p:grpSp>
        <p:nvGrpSpPr>
          <p:cNvPr id="18" name="Group 17">
            <a:extLst>
              <a:ext uri="{FF2B5EF4-FFF2-40B4-BE49-F238E27FC236}">
                <a16:creationId xmlns:a16="http://schemas.microsoft.com/office/drawing/2014/main" id="{813B87EE-A8A0-44F9-BDF2-DFD9E0222216}"/>
              </a:ext>
            </a:extLst>
          </p:cNvPr>
          <p:cNvGrpSpPr/>
          <p:nvPr userDrawn="1"/>
        </p:nvGrpSpPr>
        <p:grpSpPr>
          <a:xfrm>
            <a:off x="495300" y="0"/>
            <a:ext cx="161925" cy="1670221"/>
            <a:chOff x="660400" y="0"/>
            <a:chExt cx="161925" cy="1670221"/>
          </a:xfrm>
        </p:grpSpPr>
        <p:sp>
          <p:nvSpPr>
            <p:cNvPr id="19" name="Freeform 11">
              <a:extLst>
                <a:ext uri="{FF2B5EF4-FFF2-40B4-BE49-F238E27FC236}">
                  <a16:creationId xmlns:a16="http://schemas.microsoft.com/office/drawing/2014/main" id="{FCBA514D-3CE6-4B17-ADB0-4F637E5CC566}"/>
                </a:ext>
              </a:extLst>
            </p:cNvPr>
            <p:cNvSpPr>
              <a:spLocks noChangeAspect="1"/>
            </p:cNvSpPr>
            <p:nvPr userDrawn="1"/>
          </p:nvSpPr>
          <p:spPr bwMode="gray">
            <a:xfrm>
              <a:off x="660400" y="30026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20" name="Freeform 11">
              <a:extLst>
                <a:ext uri="{FF2B5EF4-FFF2-40B4-BE49-F238E27FC236}">
                  <a16:creationId xmlns:a16="http://schemas.microsoft.com/office/drawing/2014/main" id="{C662B935-042E-4826-B870-FDF1ACEE7E3B}"/>
                </a:ext>
              </a:extLst>
            </p:cNvPr>
            <p:cNvSpPr>
              <a:spLocks noChangeAspect="1"/>
            </p:cNvSpPr>
            <p:nvPr userDrawn="1"/>
          </p:nvSpPr>
          <p:spPr bwMode="gray">
            <a:xfrm>
              <a:off x="660400"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21" name="Freeform 11">
              <a:extLst>
                <a:ext uri="{FF2B5EF4-FFF2-40B4-BE49-F238E27FC236}">
                  <a16:creationId xmlns:a16="http://schemas.microsoft.com/office/drawing/2014/main" id="{170A5AD5-2A28-45CD-8891-CA0730E467E9}"/>
                </a:ext>
              </a:extLst>
            </p:cNvPr>
            <p:cNvSpPr>
              <a:spLocks noChangeAspect="1"/>
            </p:cNvSpPr>
            <p:nvPr userDrawn="1"/>
          </p:nvSpPr>
          <p:spPr bwMode="gray">
            <a:xfrm>
              <a:off x="660400" y="685314"/>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22" name="Freeform 11">
              <a:extLst>
                <a:ext uri="{FF2B5EF4-FFF2-40B4-BE49-F238E27FC236}">
                  <a16:creationId xmlns:a16="http://schemas.microsoft.com/office/drawing/2014/main" id="{C3D44E48-0CE2-4678-B4CB-DB9A90E68580}"/>
                </a:ext>
              </a:extLst>
            </p:cNvPr>
            <p:cNvSpPr>
              <a:spLocks noChangeAspect="1"/>
            </p:cNvSpPr>
            <p:nvPr userDrawn="1"/>
          </p:nvSpPr>
          <p:spPr bwMode="gray">
            <a:xfrm>
              <a:off x="660400" y="1116183"/>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grpSp>
      <p:sp>
        <p:nvSpPr>
          <p:cNvPr id="2" name="Title 1">
            <a:extLst>
              <a:ext uri="{FF2B5EF4-FFF2-40B4-BE49-F238E27FC236}">
                <a16:creationId xmlns:a16="http://schemas.microsoft.com/office/drawing/2014/main" id="{7E851363-1128-41A6-B8ED-2B5A2973D9C1}"/>
              </a:ext>
            </a:extLst>
          </p:cNvPr>
          <p:cNvSpPr>
            <a:spLocks noGrp="1"/>
          </p:cNvSpPr>
          <p:nvPr>
            <p:ph type="title"/>
          </p:nvPr>
        </p:nvSpPr>
        <p:spPr>
          <a:xfrm>
            <a:off x="266701" y="1828800"/>
            <a:ext cx="4305299" cy="2069446"/>
          </a:xfrm>
          <a:noFill/>
          <a:ln w="9525">
            <a:noFill/>
            <a:miter lim="800000"/>
            <a:headEnd/>
            <a:tailEnd/>
          </a:ln>
          <a:effectLst/>
        </p:spPr>
        <p:txBody>
          <a:bodyPr vert="horz" wrap="square" lIns="0" tIns="0" rIns="0" bIns="0" numCol="1" anchor="t" anchorCtr="0" compatLnSpc="1">
            <a:prstTxWarp prst="textNoShape">
              <a:avLst/>
            </a:prstTxWarp>
          </a:bodyPr>
          <a:lstStyle>
            <a:lvl1pPr>
              <a:defRPr lang="en-US" sz="3600" b="1" kern="0" cap="all" baseline="0" dirty="0">
                <a:solidFill>
                  <a:schemeClr val="bg1"/>
                </a:solidFill>
              </a:defRPr>
            </a:lvl1pPr>
          </a:lstStyle>
          <a:p>
            <a:pPr marL="0" lvl="0" defTabSz="914400" latinLnBrk="0"/>
            <a:r>
              <a:rPr lang="en-US"/>
              <a:t>Click to edit Master title style</a:t>
            </a:r>
            <a:endParaRPr lang="en-US" dirty="0"/>
          </a:p>
        </p:txBody>
      </p:sp>
      <p:sp>
        <p:nvSpPr>
          <p:cNvPr id="6" name="Content Placeholder 5">
            <a:extLst>
              <a:ext uri="{FF2B5EF4-FFF2-40B4-BE49-F238E27FC236}">
                <a16:creationId xmlns:a16="http://schemas.microsoft.com/office/drawing/2014/main" id="{3F78ED3E-696C-4293-9D45-0FA382EC662B}"/>
              </a:ext>
            </a:extLst>
          </p:cNvPr>
          <p:cNvSpPr>
            <a:spLocks noGrp="1"/>
          </p:cNvSpPr>
          <p:nvPr>
            <p:ph sz="quarter" idx="10"/>
          </p:nvPr>
        </p:nvSpPr>
        <p:spPr>
          <a:xfrm>
            <a:off x="0" y="4288240"/>
            <a:ext cx="5048250" cy="677108"/>
          </a:xfrm>
          <a:solidFill>
            <a:schemeClr val="accent1"/>
          </a:solidFill>
          <a:ln w="9525">
            <a:noFill/>
            <a:miter lim="800000"/>
            <a:headEnd/>
            <a:tailEnd/>
          </a:ln>
          <a:effectLst/>
        </p:spPr>
        <p:txBody>
          <a:bodyPr vert="horz" wrap="square" lIns="274320" tIns="182880" rIns="182880" bIns="182880" numCol="1" anchor="t" anchorCtr="0" compatLnSpc="1">
            <a:prstTxWarp prst="textNoShape">
              <a:avLst/>
            </a:prstTxWarp>
            <a:spAutoFit/>
          </a:bodyPr>
          <a:lstStyle>
            <a:lvl1pPr>
              <a:defRPr lang="en-US" kern="0" dirty="0" smtClean="0">
                <a:solidFill>
                  <a:schemeClr val="bg1"/>
                </a:solidFill>
              </a:defRPr>
            </a:lvl1pPr>
            <a:lvl2pPr marL="1587" indent="0">
              <a:buNone/>
              <a:defRPr lang="en-US" kern="1200" dirty="0" smtClean="0">
                <a:ea typeface="+mn-ea"/>
                <a:cs typeface="+mn-cs"/>
              </a:defRPr>
            </a:lvl2pPr>
            <a:lvl3pPr>
              <a:defRPr lang="en-US" kern="1200" dirty="0" smtClean="0">
                <a:ea typeface="+mn-ea"/>
                <a:cs typeface="+mn-cs"/>
              </a:defRPr>
            </a:lvl3pPr>
            <a:lvl4pPr>
              <a:defRPr lang="en-US" kern="1200" dirty="0" smtClean="0">
                <a:ea typeface="+mn-ea"/>
                <a:cs typeface="+mn-cs"/>
              </a:defRPr>
            </a:lvl4pPr>
            <a:lvl5pPr>
              <a:defRPr lang="en-US" kern="1200" dirty="0">
                <a:ea typeface="+mn-ea"/>
                <a:cs typeface="+mn-cs"/>
              </a:defRPr>
            </a:lvl5pPr>
          </a:lstStyle>
          <a:p>
            <a:pPr marL="0" lvl="0" defTabSz="914400" latinLnBrk="0"/>
            <a:r>
              <a:rPr lang="en-US"/>
              <a:t>Click to edit Master text styles</a:t>
            </a:r>
          </a:p>
        </p:txBody>
      </p:sp>
      <p:sp>
        <p:nvSpPr>
          <p:cNvPr id="23" name="TextBox 22">
            <a:extLst>
              <a:ext uri="{FF2B5EF4-FFF2-40B4-BE49-F238E27FC236}">
                <a16:creationId xmlns:a16="http://schemas.microsoft.com/office/drawing/2014/main" id="{A7874D65-94DE-45DB-B07C-ACBCA277CD40}"/>
              </a:ext>
            </a:extLst>
          </p:cNvPr>
          <p:cNvSpPr txBox="1"/>
          <p:nvPr userDrawn="1"/>
        </p:nvSpPr>
        <p:spPr>
          <a:xfrm>
            <a:off x="819150" y="6416675"/>
            <a:ext cx="4681904" cy="215444"/>
          </a:xfrm>
          <a:prstGeom prst="rect">
            <a:avLst/>
          </a:prstGeom>
          <a:noFill/>
        </p:spPr>
        <p:txBody>
          <a:bodyPr wrap="square" lIns="0" tIns="0" rIns="0" bIns="0" rtlCol="0">
            <a:spAutoFit/>
          </a:bodyPr>
          <a:lstStyle/>
          <a:p>
            <a:pPr algn="l"/>
            <a:r>
              <a:rPr lang="en-US" sz="700" b="0" kern="1200" dirty="0">
                <a:solidFill>
                  <a:schemeClr val="bg1"/>
                </a:solidFill>
                <a:latin typeface="Trebuchet MS" pitchFamily="34" charset="0"/>
                <a:ea typeface="+mn-ea"/>
                <a:cs typeface="+mn-cs"/>
              </a:rPr>
              <a:t>BDO USA, LLP, a Delaware limited liability partnership, is the U.S. member of BDO International Limited, a UK company limited by guarantee, and forms part of the international BDO network of independent member firms</a:t>
            </a:r>
            <a:r>
              <a:rPr lang="en-US" sz="700" b="0" dirty="0">
                <a:solidFill>
                  <a:schemeClr val="bg1"/>
                </a:solidFill>
              </a:rPr>
              <a:t>.</a:t>
            </a:r>
          </a:p>
        </p:txBody>
      </p:sp>
      <p:pic>
        <p:nvPicPr>
          <p:cNvPr id="25" name="Graphic 24">
            <a:extLst>
              <a:ext uri="{FF2B5EF4-FFF2-40B4-BE49-F238E27FC236}">
                <a16:creationId xmlns:a16="http://schemas.microsoft.com/office/drawing/2014/main" id="{D0D18C19-7B6F-4EBC-B57D-15C60914D37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3970746706"/>
      </p:ext>
    </p:extLst>
  </p:cSld>
  <p:clrMapOvr>
    <a:masterClrMapping/>
  </p:clrMapOvr>
  <p:extLst>
    <p:ext uri="{DCECCB84-F9BA-43D5-87BE-67443E8EF086}">
      <p15:sldGuideLst xmlns:p15="http://schemas.microsoft.com/office/powerpoint/2012/main">
        <p15:guide id="1" orient="horz" pos="3528">
          <p15:clr>
            <a:srgbClr val="FBAE40"/>
          </p15:clr>
        </p15:guide>
        <p15:guide id="2" orient="horz" pos="115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le charcoal divider">
    <p:bg>
      <p:bgPr>
        <a:solidFill>
          <a:schemeClr val="bg1"/>
        </a:solidFill>
        <a:effectLst/>
      </p:bgPr>
    </p:bg>
    <p:spTree>
      <p:nvGrpSpPr>
        <p:cNvPr id="1" name=""/>
        <p:cNvGrpSpPr/>
        <p:nvPr/>
      </p:nvGrpSpPr>
      <p:grpSpPr>
        <a:xfrm>
          <a:off x="0" y="0"/>
          <a:ext cx="0" cy="0"/>
          <a:chOff x="0" y="0"/>
          <a:chExt cx="0" cy="0"/>
        </a:xfrm>
      </p:grpSpPr>
      <p:sp>
        <p:nvSpPr>
          <p:cNvPr id="14" name="Rectangle 15"/>
          <p:cNvSpPr>
            <a:spLocks noChangeArrowheads="1"/>
          </p:cNvSpPr>
          <p:nvPr/>
        </p:nvSpPr>
        <p:spPr bwMode="gray">
          <a:xfrm>
            <a:off x="0" y="0"/>
            <a:ext cx="9144000" cy="6858000"/>
          </a:xfrm>
          <a:prstGeom prst="rect">
            <a:avLst/>
          </a:prstGeom>
          <a:solidFill>
            <a:schemeClr val="bg2"/>
          </a:solidFill>
          <a:ln w="9525">
            <a:noFill/>
            <a:miter lim="800000"/>
            <a:headEnd/>
            <a:tailEnd/>
          </a:ln>
          <a:effectLst/>
        </p:spPr>
        <p:txBody>
          <a:bodyPr wrap="none" anchor="ctr"/>
          <a:lstStyle/>
          <a:p>
            <a:endParaRPr lang="en-GB" dirty="0"/>
          </a:p>
        </p:txBody>
      </p:sp>
      <p:sp>
        <p:nvSpPr>
          <p:cNvPr id="17" name="Rectangle 2"/>
          <p:cNvSpPr>
            <a:spLocks noGrp="1" noChangeArrowheads="1"/>
          </p:cNvSpPr>
          <p:nvPr>
            <p:ph type="ctrTitle"/>
          </p:nvPr>
        </p:nvSpPr>
        <p:spPr bwMode="gray">
          <a:xfrm>
            <a:off x="287338" y="1379538"/>
            <a:ext cx="8589962" cy="525462"/>
          </a:xfrm>
        </p:spPr>
        <p:txBody>
          <a:bodyPr/>
          <a:lstStyle>
            <a:lvl1pPr>
              <a:defRPr sz="3200">
                <a:solidFill>
                  <a:schemeClr val="accent1"/>
                </a:solidFill>
              </a:defRPr>
            </a:lvl1pPr>
          </a:lstStyle>
          <a:p>
            <a:r>
              <a:rPr lang="en-US"/>
              <a:t>Click to edit Master title style</a:t>
            </a:r>
            <a:endParaRPr lang="en-GB" dirty="0"/>
          </a:p>
        </p:txBody>
      </p:sp>
      <p:sp>
        <p:nvSpPr>
          <p:cNvPr id="18" name="Rectangle 3"/>
          <p:cNvSpPr>
            <a:spLocks noGrp="1" noChangeArrowheads="1"/>
          </p:cNvSpPr>
          <p:nvPr>
            <p:ph type="subTitle" idx="1"/>
          </p:nvPr>
        </p:nvSpPr>
        <p:spPr bwMode="gray">
          <a:xfrm>
            <a:off x="287338" y="2514600"/>
            <a:ext cx="8589962" cy="2146300"/>
          </a:xfrm>
        </p:spPr>
        <p:txBody>
          <a:bodyPr/>
          <a:lstStyle>
            <a:lvl1pPr>
              <a:defRPr>
                <a:solidFill>
                  <a:schemeClr val="tx2"/>
                </a:solidFill>
              </a:defRPr>
            </a:lvl1pPr>
          </a:lstStyle>
          <a:p>
            <a:r>
              <a:rPr lang="en-US"/>
              <a:t>Click to edit Master subtitle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3"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2" name="Slide Number Placeholder 5">
            <a:extLst>
              <a:ext uri="{FF2B5EF4-FFF2-40B4-BE49-F238E27FC236}">
                <a16:creationId xmlns:a16="http://schemas.microsoft.com/office/drawing/2014/main" id="{ADD0A1A1-12FB-4B88-B273-853A1E42BCC2}"/>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tx2"/>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tx2"/>
              </a:solidFill>
              <a:effectLst/>
              <a:uLnTx/>
              <a:uFillTx/>
              <a:latin typeface="Trebuchet MS" pitchFamily="34" charset="0"/>
              <a:ea typeface="+mn-ea"/>
              <a:cs typeface="+mn-cs"/>
            </a:endParaRPr>
          </a:p>
        </p:txBody>
      </p:sp>
      <p:sp>
        <p:nvSpPr>
          <p:cNvPr id="16" name="Footer Placeholder 1">
            <a:extLst>
              <a:ext uri="{FF2B5EF4-FFF2-40B4-BE49-F238E27FC236}">
                <a16:creationId xmlns:a16="http://schemas.microsoft.com/office/drawing/2014/main" id="{0A29A924-9D84-4AB3-BC46-CB303CCCE74F}"/>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tx2"/>
                </a:solidFill>
              </a:defRPr>
            </a:lvl1pPr>
          </a:lstStyle>
          <a:p>
            <a:endParaRPr lang="en-US" dirty="0"/>
          </a:p>
        </p:txBody>
      </p:sp>
      <p:pic>
        <p:nvPicPr>
          <p:cNvPr id="20" name="Graphic 19">
            <a:extLst>
              <a:ext uri="{FF2B5EF4-FFF2-40B4-BE49-F238E27FC236}">
                <a16:creationId xmlns:a16="http://schemas.microsoft.com/office/drawing/2014/main" id="{B93799B7-E4CD-4910-8D78-B7F80F17A6F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191927294"/>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584">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io D - With Social">
    <p:spTree>
      <p:nvGrpSpPr>
        <p:cNvPr id="1" name=""/>
        <p:cNvGrpSpPr/>
        <p:nvPr/>
      </p:nvGrpSpPr>
      <p:grpSpPr>
        <a:xfrm>
          <a:off x="0" y="0"/>
          <a:ext cx="0" cy="0"/>
          <a:chOff x="0" y="0"/>
          <a:chExt cx="0" cy="0"/>
        </a:xfrm>
      </p:grpSpPr>
      <p:sp>
        <p:nvSpPr>
          <p:cNvPr id="10" name="Rectangle 15">
            <a:extLst>
              <a:ext uri="{FF2B5EF4-FFF2-40B4-BE49-F238E27FC236}">
                <a16:creationId xmlns:a16="http://schemas.microsoft.com/office/drawing/2014/main" id="{4AF4A9C4-AC6E-41B9-A2E1-5102D9E04582}"/>
              </a:ext>
            </a:extLst>
          </p:cNvPr>
          <p:cNvSpPr>
            <a:spLocks noChangeArrowheads="1"/>
          </p:cNvSpPr>
          <p:nvPr userDrawn="1"/>
        </p:nvSpPr>
        <p:spPr bwMode="gray">
          <a:xfrm>
            <a:off x="0" y="0"/>
            <a:ext cx="9143996" cy="6857999"/>
          </a:xfrm>
          <a:prstGeom prst="rect">
            <a:avLst/>
          </a:prstGeom>
          <a:solidFill>
            <a:srgbClr val="F7F7F7"/>
          </a:solidFill>
          <a:ln w="9525">
            <a:noFill/>
            <a:miter lim="800000"/>
            <a:headEnd/>
            <a:tailEnd/>
          </a:ln>
          <a:effectLst/>
        </p:spPr>
        <p:txBody>
          <a:bodyPr wrap="none" anchor="ctr"/>
          <a:lstStyle/>
          <a:p>
            <a:endParaRPr lang="en-GB" sz="1800"/>
          </a:p>
        </p:txBody>
      </p:sp>
      <p:sp>
        <p:nvSpPr>
          <p:cNvPr id="5" name="Right Triangle 4">
            <a:extLst>
              <a:ext uri="{FF2B5EF4-FFF2-40B4-BE49-F238E27FC236}">
                <a16:creationId xmlns:a16="http://schemas.microsoft.com/office/drawing/2014/main" id="{B493AD3A-BB93-4ED8-9B6A-E4A5538F8C68}"/>
              </a:ext>
            </a:extLst>
          </p:cNvPr>
          <p:cNvSpPr>
            <a:spLocks noChangeAspect="1"/>
          </p:cNvSpPr>
          <p:nvPr userDrawn="1"/>
        </p:nvSpPr>
        <p:spPr>
          <a:xfrm rot="10800000" flipH="1" flipV="1">
            <a:off x="0" y="461554"/>
            <a:ext cx="6002204" cy="6402114"/>
          </a:xfrm>
          <a:prstGeom prst="rtTriangle">
            <a:avLst/>
          </a:prstGeom>
          <a:solidFill>
            <a:schemeClr val="accent6"/>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6" name="Right Triangle 5">
            <a:extLst>
              <a:ext uri="{FF2B5EF4-FFF2-40B4-BE49-F238E27FC236}">
                <a16:creationId xmlns:a16="http://schemas.microsoft.com/office/drawing/2014/main" id="{744D1F01-247C-42E1-B9BE-7CDC956504C2}"/>
              </a:ext>
            </a:extLst>
          </p:cNvPr>
          <p:cNvSpPr>
            <a:spLocks noChangeAspect="1"/>
          </p:cNvSpPr>
          <p:nvPr userDrawn="1"/>
        </p:nvSpPr>
        <p:spPr>
          <a:xfrm flipV="1">
            <a:off x="4" y="-10403"/>
            <a:ext cx="2515527" cy="3092968"/>
          </a:xfrm>
          <a:prstGeom prst="rtTriangle">
            <a:avLst/>
          </a:prstGeom>
          <a:solidFill>
            <a:schemeClr val="tx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3" name="Footer Placeholder 2">
            <a:extLst>
              <a:ext uri="{FF2B5EF4-FFF2-40B4-BE49-F238E27FC236}">
                <a16:creationId xmlns:a16="http://schemas.microsoft.com/office/drawing/2014/main" id="{60D190F2-0FAD-4F40-BE8A-7976239AC9F0}"/>
              </a:ext>
            </a:extLst>
          </p:cNvPr>
          <p:cNvSpPr>
            <a:spLocks noGrp="1"/>
          </p:cNvSpPr>
          <p:nvPr userDrawn="1">
            <p:ph type="ftr" sz="quarter" idx="10"/>
          </p:nvPr>
        </p:nvSpPr>
        <p:spPr>
          <a:xfrm>
            <a:off x="821864" y="6356351"/>
            <a:ext cx="3172300" cy="273050"/>
          </a:xfrm>
          <a:prstGeom prst="rect">
            <a:avLst/>
          </a:prstGeom>
        </p:spPr>
        <p:txBody>
          <a:bodyPr/>
          <a:lstStyle>
            <a:lvl1pPr>
              <a:defRPr>
                <a:solidFill>
                  <a:schemeClr val="bg1"/>
                </a:solidFill>
              </a:defRPr>
            </a:lvl1pPr>
          </a:lstStyle>
          <a:p>
            <a:r>
              <a:rPr lang="en-US"/>
              <a:t>Scenario Building &amp; Contingency Planning</a:t>
            </a:r>
            <a:endParaRPr lang="en-US" dirty="0"/>
          </a:p>
        </p:txBody>
      </p:sp>
      <p:sp>
        <p:nvSpPr>
          <p:cNvPr id="12" name="Content Placeholder 5">
            <a:extLst>
              <a:ext uri="{FF2B5EF4-FFF2-40B4-BE49-F238E27FC236}">
                <a16:creationId xmlns:a16="http://schemas.microsoft.com/office/drawing/2014/main" id="{71165BB2-CE70-4BA8-92EC-B2F592F6543D}"/>
              </a:ext>
            </a:extLst>
          </p:cNvPr>
          <p:cNvSpPr>
            <a:spLocks noGrp="1"/>
          </p:cNvSpPr>
          <p:nvPr userDrawn="1">
            <p:ph sz="quarter" idx="18" hasCustomPrompt="1"/>
          </p:nvPr>
        </p:nvSpPr>
        <p:spPr>
          <a:xfrm>
            <a:off x="266700" y="4629366"/>
            <a:ext cx="2946400" cy="770217"/>
          </a:xfrm>
        </p:spPr>
        <p:txBody>
          <a:bodyPr/>
          <a:lstStyle>
            <a:lvl1pPr>
              <a:spcAft>
                <a:spcPts val="600"/>
              </a:spcAft>
              <a:defRPr sz="16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13" name="Picture Placeholder 8">
            <a:extLst>
              <a:ext uri="{FF2B5EF4-FFF2-40B4-BE49-F238E27FC236}">
                <a16:creationId xmlns:a16="http://schemas.microsoft.com/office/drawing/2014/main" id="{A2A58F50-325F-4589-A9B9-AFAA71396074}"/>
              </a:ext>
            </a:extLst>
          </p:cNvPr>
          <p:cNvSpPr>
            <a:spLocks noGrp="1"/>
          </p:cNvSpPr>
          <p:nvPr userDrawn="1">
            <p:ph type="pic" sz="quarter" idx="11"/>
          </p:nvPr>
        </p:nvSpPr>
        <p:spPr>
          <a:xfrm>
            <a:off x="266699" y="685799"/>
            <a:ext cx="2380123" cy="2380123"/>
          </a:xfrm>
          <a:prstGeom prst="ellipse">
            <a:avLst/>
          </a:prstGeom>
          <a:noFill/>
        </p:spPr>
        <p:txBody>
          <a:bodyPr/>
          <a:lstStyle>
            <a:lvl1pPr>
              <a:defRPr>
                <a:solidFill>
                  <a:schemeClr val="tx2"/>
                </a:solidFill>
              </a:defRPr>
            </a:lvl1pPr>
          </a:lstStyle>
          <a:p>
            <a:r>
              <a:rPr lang="en-US"/>
              <a:t>Click icon to add picture</a:t>
            </a:r>
          </a:p>
        </p:txBody>
      </p:sp>
      <p:sp>
        <p:nvSpPr>
          <p:cNvPr id="14" name="Title 2">
            <a:extLst>
              <a:ext uri="{FF2B5EF4-FFF2-40B4-BE49-F238E27FC236}">
                <a16:creationId xmlns:a16="http://schemas.microsoft.com/office/drawing/2014/main" id="{70DFC00A-14EE-4C1C-90FD-1974B8D74C77}"/>
              </a:ext>
            </a:extLst>
          </p:cNvPr>
          <p:cNvSpPr>
            <a:spLocks noGrp="1"/>
          </p:cNvSpPr>
          <p:nvPr userDrawn="1">
            <p:ph type="title"/>
          </p:nvPr>
        </p:nvSpPr>
        <p:spPr>
          <a:xfrm>
            <a:off x="266700" y="3398123"/>
            <a:ext cx="2946400" cy="899043"/>
          </a:xfrm>
        </p:spPr>
        <p:txBody>
          <a:bodyPr/>
          <a:lstStyle>
            <a:lvl1pPr>
              <a:defRPr sz="1800" b="1">
                <a:solidFill>
                  <a:schemeClr val="bg1"/>
                </a:solidFill>
              </a:defRPr>
            </a:lvl1pPr>
          </a:lstStyle>
          <a:p>
            <a:r>
              <a:rPr lang="en-US"/>
              <a:t>Click to edit Master title style</a:t>
            </a:r>
            <a:endParaRPr lang="en-US" dirty="0"/>
          </a:p>
        </p:txBody>
      </p:sp>
      <p:pic>
        <p:nvPicPr>
          <p:cNvPr id="15" name="Graphic 14">
            <a:extLst>
              <a:ext uri="{FF2B5EF4-FFF2-40B4-BE49-F238E27FC236}">
                <a16:creationId xmlns:a16="http://schemas.microsoft.com/office/drawing/2014/main" id="{E458C02B-441C-4222-80F3-81427A213FF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66700" y="5640913"/>
            <a:ext cx="302687" cy="302687"/>
          </a:xfrm>
          <a:prstGeom prst="rect">
            <a:avLst/>
          </a:prstGeom>
        </p:spPr>
      </p:pic>
      <p:sp>
        <p:nvSpPr>
          <p:cNvPr id="16" name="Content Placeholder 5">
            <a:extLst>
              <a:ext uri="{FF2B5EF4-FFF2-40B4-BE49-F238E27FC236}">
                <a16:creationId xmlns:a16="http://schemas.microsoft.com/office/drawing/2014/main" id="{812E268D-D990-4B92-A6A6-82E94B348B5E}"/>
              </a:ext>
            </a:extLst>
          </p:cNvPr>
          <p:cNvSpPr>
            <a:spLocks noGrp="1"/>
          </p:cNvSpPr>
          <p:nvPr userDrawn="1">
            <p:ph sz="quarter" idx="17"/>
          </p:nvPr>
        </p:nvSpPr>
        <p:spPr>
          <a:xfrm>
            <a:off x="3657600" y="2845340"/>
            <a:ext cx="5216411" cy="938719"/>
          </a:xfrm>
          <a:solidFill>
            <a:schemeClr val="bg1"/>
          </a:solidFill>
        </p:spPr>
        <p:txBody>
          <a:bodyPr wrap="square" lIns="182880" tIns="182880" rIns="182880" bIns="182880" anchor="ctr">
            <a:sp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p:txBody>
      </p:sp>
      <p:sp>
        <p:nvSpPr>
          <p:cNvPr id="18" name="Slide Number Placeholder 5">
            <a:extLst>
              <a:ext uri="{FF2B5EF4-FFF2-40B4-BE49-F238E27FC236}">
                <a16:creationId xmlns:a16="http://schemas.microsoft.com/office/drawing/2014/main" id="{CED1AB17-BFBC-4358-ABF3-1284B3720709}"/>
              </a:ext>
            </a:extLst>
          </p:cNvPr>
          <p:cNvSpPr txBox="1">
            <a:spLocks/>
          </p:cNvSpPr>
          <p:nvPr userDrawn="1"/>
        </p:nvSpPr>
        <p:spPr bwMode="auto">
          <a:xfrm>
            <a:off x="0" y="6491328"/>
            <a:ext cx="336089" cy="13652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9" name="Freeform 11">
            <a:extLst>
              <a:ext uri="{FF2B5EF4-FFF2-40B4-BE49-F238E27FC236}">
                <a16:creationId xmlns:a16="http://schemas.microsoft.com/office/drawing/2014/main" id="{ADC9DE90-7E97-462D-A1A6-0F06B3A6B7EF}"/>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20" name="Freeform 12">
            <a:extLst>
              <a:ext uri="{FF2B5EF4-FFF2-40B4-BE49-F238E27FC236}">
                <a16:creationId xmlns:a16="http://schemas.microsoft.com/office/drawing/2014/main" id="{8F44499B-FB04-4D4F-AFEE-4C14A22B5CC9}"/>
              </a:ext>
            </a:extLst>
          </p:cNvPr>
          <p:cNvSpPr>
            <a:spLocks noChangeAspect="1"/>
          </p:cNvSpPr>
          <p:nvPr userDrawn="1"/>
        </p:nvSpPr>
        <p:spPr bwMode="gray">
          <a:xfrm>
            <a:off x="498014"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dirty="0"/>
          </a:p>
        </p:txBody>
      </p:sp>
      <p:pic>
        <p:nvPicPr>
          <p:cNvPr id="17" name="Graphic 16">
            <a:extLst>
              <a:ext uri="{FF2B5EF4-FFF2-40B4-BE49-F238E27FC236}">
                <a16:creationId xmlns:a16="http://schemas.microsoft.com/office/drawing/2014/main" id="{D423A29C-30BF-4CD0-B617-D05DEAB0CD5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2211118075"/>
      </p:ext>
    </p:extLst>
  </p:cSld>
  <p:clrMapOvr>
    <a:masterClrMapping/>
  </p:clrMapOvr>
  <p:extLst>
    <p:ext uri="{DCECCB84-F9BA-43D5-87BE-67443E8EF086}">
      <p15:sldGuideLst xmlns:p15="http://schemas.microsoft.com/office/powerpoint/2012/main">
        <p15:guide id="1" pos="2304">
          <p15:clr>
            <a:srgbClr val="FBAE40"/>
          </p15:clr>
        </p15:guide>
        <p15:guide id="2" pos="201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io D">
    <p:spTree>
      <p:nvGrpSpPr>
        <p:cNvPr id="1" name=""/>
        <p:cNvGrpSpPr/>
        <p:nvPr/>
      </p:nvGrpSpPr>
      <p:grpSpPr>
        <a:xfrm>
          <a:off x="0" y="0"/>
          <a:ext cx="0" cy="0"/>
          <a:chOff x="0" y="0"/>
          <a:chExt cx="0" cy="0"/>
        </a:xfrm>
      </p:grpSpPr>
      <p:sp>
        <p:nvSpPr>
          <p:cNvPr id="10" name="Rectangle 15">
            <a:extLst>
              <a:ext uri="{FF2B5EF4-FFF2-40B4-BE49-F238E27FC236}">
                <a16:creationId xmlns:a16="http://schemas.microsoft.com/office/drawing/2014/main" id="{4AF4A9C4-AC6E-41B9-A2E1-5102D9E04582}"/>
              </a:ext>
            </a:extLst>
          </p:cNvPr>
          <p:cNvSpPr>
            <a:spLocks noChangeArrowheads="1"/>
          </p:cNvSpPr>
          <p:nvPr userDrawn="1"/>
        </p:nvSpPr>
        <p:spPr bwMode="gray">
          <a:xfrm>
            <a:off x="0" y="0"/>
            <a:ext cx="9143996" cy="6857999"/>
          </a:xfrm>
          <a:prstGeom prst="rect">
            <a:avLst/>
          </a:prstGeom>
          <a:solidFill>
            <a:srgbClr val="F7F7F7"/>
          </a:solidFill>
          <a:ln w="9525">
            <a:noFill/>
            <a:miter lim="800000"/>
            <a:headEnd/>
            <a:tailEnd/>
          </a:ln>
          <a:effectLst/>
        </p:spPr>
        <p:txBody>
          <a:bodyPr wrap="none" anchor="ctr"/>
          <a:lstStyle/>
          <a:p>
            <a:endParaRPr lang="en-GB" sz="1800"/>
          </a:p>
        </p:txBody>
      </p:sp>
      <p:sp>
        <p:nvSpPr>
          <p:cNvPr id="21" name="Right Triangle 20">
            <a:extLst>
              <a:ext uri="{FF2B5EF4-FFF2-40B4-BE49-F238E27FC236}">
                <a16:creationId xmlns:a16="http://schemas.microsoft.com/office/drawing/2014/main" id="{48804B25-F5AE-45F1-8769-59A0B45A48FC}"/>
              </a:ext>
            </a:extLst>
          </p:cNvPr>
          <p:cNvSpPr>
            <a:spLocks noChangeAspect="1"/>
          </p:cNvSpPr>
          <p:nvPr userDrawn="1"/>
        </p:nvSpPr>
        <p:spPr>
          <a:xfrm rot="10800000" flipH="1" flipV="1">
            <a:off x="0" y="461554"/>
            <a:ext cx="6002204" cy="6402114"/>
          </a:xfrm>
          <a:prstGeom prst="rtTriangle">
            <a:avLst/>
          </a:prstGeom>
          <a:solidFill>
            <a:schemeClr val="accent6"/>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6" name="Right Triangle 5">
            <a:extLst>
              <a:ext uri="{FF2B5EF4-FFF2-40B4-BE49-F238E27FC236}">
                <a16:creationId xmlns:a16="http://schemas.microsoft.com/office/drawing/2014/main" id="{744D1F01-247C-42E1-B9BE-7CDC956504C2}"/>
              </a:ext>
            </a:extLst>
          </p:cNvPr>
          <p:cNvSpPr>
            <a:spLocks noChangeAspect="1"/>
          </p:cNvSpPr>
          <p:nvPr userDrawn="1"/>
        </p:nvSpPr>
        <p:spPr>
          <a:xfrm flipV="1">
            <a:off x="4" y="-10403"/>
            <a:ext cx="2515527" cy="3092968"/>
          </a:xfrm>
          <a:prstGeom prst="rtTriangle">
            <a:avLst/>
          </a:prstGeom>
          <a:solidFill>
            <a:schemeClr val="tx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3" name="Footer Placeholder 2">
            <a:extLst>
              <a:ext uri="{FF2B5EF4-FFF2-40B4-BE49-F238E27FC236}">
                <a16:creationId xmlns:a16="http://schemas.microsoft.com/office/drawing/2014/main" id="{60D190F2-0FAD-4F40-BE8A-7976239AC9F0}"/>
              </a:ext>
            </a:extLst>
          </p:cNvPr>
          <p:cNvSpPr>
            <a:spLocks noGrp="1"/>
          </p:cNvSpPr>
          <p:nvPr userDrawn="1">
            <p:ph type="ftr" sz="quarter" idx="10"/>
          </p:nvPr>
        </p:nvSpPr>
        <p:spPr>
          <a:xfrm>
            <a:off x="821864" y="6356351"/>
            <a:ext cx="3172300" cy="273050"/>
          </a:xfrm>
          <a:prstGeom prst="rect">
            <a:avLst/>
          </a:prstGeom>
        </p:spPr>
        <p:txBody>
          <a:bodyPr/>
          <a:lstStyle>
            <a:lvl1pPr>
              <a:defRPr>
                <a:solidFill>
                  <a:schemeClr val="bg1"/>
                </a:solidFill>
              </a:defRPr>
            </a:lvl1pPr>
          </a:lstStyle>
          <a:p>
            <a:r>
              <a:rPr lang="en-US"/>
              <a:t>Scenario Building &amp; Contingency Planning</a:t>
            </a:r>
            <a:endParaRPr lang="en-US" dirty="0"/>
          </a:p>
        </p:txBody>
      </p:sp>
      <p:sp>
        <p:nvSpPr>
          <p:cNvPr id="12" name="Content Placeholder 5">
            <a:extLst>
              <a:ext uri="{FF2B5EF4-FFF2-40B4-BE49-F238E27FC236}">
                <a16:creationId xmlns:a16="http://schemas.microsoft.com/office/drawing/2014/main" id="{71165BB2-CE70-4BA8-92EC-B2F592F6543D}"/>
              </a:ext>
            </a:extLst>
          </p:cNvPr>
          <p:cNvSpPr>
            <a:spLocks noGrp="1"/>
          </p:cNvSpPr>
          <p:nvPr userDrawn="1">
            <p:ph sz="quarter" idx="18" hasCustomPrompt="1"/>
          </p:nvPr>
        </p:nvSpPr>
        <p:spPr>
          <a:xfrm>
            <a:off x="266700" y="4629366"/>
            <a:ext cx="2946400" cy="770217"/>
          </a:xfrm>
        </p:spPr>
        <p:txBody>
          <a:bodyPr/>
          <a:lstStyle>
            <a:lvl1pPr>
              <a:spcAft>
                <a:spcPts val="600"/>
              </a:spcAft>
              <a:defRPr sz="16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13" name="Picture Placeholder 8">
            <a:extLst>
              <a:ext uri="{FF2B5EF4-FFF2-40B4-BE49-F238E27FC236}">
                <a16:creationId xmlns:a16="http://schemas.microsoft.com/office/drawing/2014/main" id="{A2A58F50-325F-4589-A9B9-AFAA71396074}"/>
              </a:ext>
            </a:extLst>
          </p:cNvPr>
          <p:cNvSpPr>
            <a:spLocks noGrp="1"/>
          </p:cNvSpPr>
          <p:nvPr userDrawn="1">
            <p:ph type="pic" sz="quarter" idx="11"/>
          </p:nvPr>
        </p:nvSpPr>
        <p:spPr>
          <a:xfrm>
            <a:off x="266699" y="685799"/>
            <a:ext cx="2380123" cy="2380123"/>
          </a:xfrm>
          <a:prstGeom prst="ellipse">
            <a:avLst/>
          </a:prstGeom>
          <a:noFill/>
        </p:spPr>
        <p:txBody>
          <a:bodyPr/>
          <a:lstStyle>
            <a:lvl1pPr>
              <a:defRPr>
                <a:solidFill>
                  <a:schemeClr val="tx2"/>
                </a:solidFill>
              </a:defRPr>
            </a:lvl1pPr>
          </a:lstStyle>
          <a:p>
            <a:r>
              <a:rPr lang="en-US"/>
              <a:t>Click icon to add picture</a:t>
            </a:r>
          </a:p>
        </p:txBody>
      </p:sp>
      <p:sp>
        <p:nvSpPr>
          <p:cNvPr id="14" name="Title 2">
            <a:extLst>
              <a:ext uri="{FF2B5EF4-FFF2-40B4-BE49-F238E27FC236}">
                <a16:creationId xmlns:a16="http://schemas.microsoft.com/office/drawing/2014/main" id="{70DFC00A-14EE-4C1C-90FD-1974B8D74C77}"/>
              </a:ext>
            </a:extLst>
          </p:cNvPr>
          <p:cNvSpPr>
            <a:spLocks noGrp="1"/>
          </p:cNvSpPr>
          <p:nvPr userDrawn="1">
            <p:ph type="title"/>
          </p:nvPr>
        </p:nvSpPr>
        <p:spPr>
          <a:xfrm>
            <a:off x="266700" y="3250072"/>
            <a:ext cx="2946400" cy="1121626"/>
          </a:xfrm>
        </p:spPr>
        <p:txBody>
          <a:bodyPr/>
          <a:lstStyle>
            <a:lvl1pPr>
              <a:defRPr sz="1800" b="1">
                <a:solidFill>
                  <a:schemeClr val="bg1"/>
                </a:solidFill>
              </a:defRPr>
            </a:lvl1pPr>
          </a:lstStyle>
          <a:p>
            <a:r>
              <a:rPr lang="en-US"/>
              <a:t>Click to edit Master title style</a:t>
            </a:r>
            <a:endParaRPr lang="en-US" dirty="0"/>
          </a:p>
        </p:txBody>
      </p:sp>
      <p:sp>
        <p:nvSpPr>
          <p:cNvPr id="16" name="Content Placeholder 5">
            <a:extLst>
              <a:ext uri="{FF2B5EF4-FFF2-40B4-BE49-F238E27FC236}">
                <a16:creationId xmlns:a16="http://schemas.microsoft.com/office/drawing/2014/main" id="{812E268D-D990-4B92-A6A6-82E94B348B5E}"/>
              </a:ext>
            </a:extLst>
          </p:cNvPr>
          <p:cNvSpPr>
            <a:spLocks noGrp="1"/>
          </p:cNvSpPr>
          <p:nvPr userDrawn="1">
            <p:ph sz="quarter" idx="17"/>
          </p:nvPr>
        </p:nvSpPr>
        <p:spPr>
          <a:xfrm>
            <a:off x="3657600" y="685799"/>
            <a:ext cx="5216411" cy="1143001"/>
          </a:xfrm>
          <a:solidFill>
            <a:schemeClr val="bg1"/>
          </a:solidFill>
        </p:spPr>
        <p:txBody>
          <a:bodyPr wrap="square" lIns="182880" tIns="182880" rIns="182880" bIns="182880" anchor="t">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p:txBody>
      </p:sp>
      <p:sp>
        <p:nvSpPr>
          <p:cNvPr id="17" name="Slide Number Placeholder 5">
            <a:extLst>
              <a:ext uri="{FF2B5EF4-FFF2-40B4-BE49-F238E27FC236}">
                <a16:creationId xmlns:a16="http://schemas.microsoft.com/office/drawing/2014/main" id="{2D735C45-CBD2-45D7-92D5-B0E753BA4E02}"/>
              </a:ext>
            </a:extLst>
          </p:cNvPr>
          <p:cNvSpPr txBox="1">
            <a:spLocks/>
          </p:cNvSpPr>
          <p:nvPr userDrawn="1"/>
        </p:nvSpPr>
        <p:spPr bwMode="auto">
          <a:xfrm>
            <a:off x="0" y="6491328"/>
            <a:ext cx="336089" cy="13652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reeform 11">
            <a:extLst>
              <a:ext uri="{FF2B5EF4-FFF2-40B4-BE49-F238E27FC236}">
                <a16:creationId xmlns:a16="http://schemas.microsoft.com/office/drawing/2014/main" id="{81CD9FD2-C862-4511-81A3-E4EEA93DB796}"/>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19" name="Freeform 12">
            <a:extLst>
              <a:ext uri="{FF2B5EF4-FFF2-40B4-BE49-F238E27FC236}">
                <a16:creationId xmlns:a16="http://schemas.microsoft.com/office/drawing/2014/main" id="{E4BEC4AD-F145-49D2-B045-5C00F230D8C0}"/>
              </a:ext>
            </a:extLst>
          </p:cNvPr>
          <p:cNvSpPr>
            <a:spLocks noChangeAspect="1"/>
          </p:cNvSpPr>
          <p:nvPr userDrawn="1"/>
        </p:nvSpPr>
        <p:spPr bwMode="gray">
          <a:xfrm>
            <a:off x="498014"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dirty="0"/>
          </a:p>
        </p:txBody>
      </p:sp>
      <p:pic>
        <p:nvPicPr>
          <p:cNvPr id="15" name="Graphic 14">
            <a:extLst>
              <a:ext uri="{FF2B5EF4-FFF2-40B4-BE49-F238E27FC236}">
                <a16:creationId xmlns:a16="http://schemas.microsoft.com/office/drawing/2014/main" id="{7B23CF82-E090-4857-9BF2-A87F79B2F56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3290221585"/>
      </p:ext>
    </p:extLst>
  </p:cSld>
  <p:clrMapOvr>
    <a:masterClrMapping/>
  </p:clrMapOvr>
  <p:extLst>
    <p:ext uri="{DCECCB84-F9BA-43D5-87BE-67443E8EF086}">
      <p15:sldGuideLst xmlns:p15="http://schemas.microsoft.com/office/powerpoint/2012/main">
        <p15:guide id="1" pos="2304">
          <p15:clr>
            <a:srgbClr val="FBAE40"/>
          </p15:clr>
        </p15:guide>
        <p15:guide id="2" pos="201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showMasterPhAnim="0" preserve="1">
  <p:cSld name="End Slide A">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tx2"/>
          </a:solidFill>
          <a:ln w="9525">
            <a:noFill/>
            <a:miter lim="800000"/>
            <a:headEnd/>
            <a:tailEnd/>
          </a:ln>
          <a:effectLst/>
        </p:spPr>
        <p:txBody>
          <a:bodyPr wrap="none" anchor="ctr"/>
          <a:lstStyle/>
          <a:p>
            <a:endParaRPr lang="en-GB" sz="1350"/>
          </a:p>
        </p:txBody>
      </p:sp>
      <p:sp>
        <p:nvSpPr>
          <p:cNvPr id="25" name="Right Triangle 24">
            <a:extLst>
              <a:ext uri="{FF2B5EF4-FFF2-40B4-BE49-F238E27FC236}">
                <a16:creationId xmlns:a16="http://schemas.microsoft.com/office/drawing/2014/main" id="{95233794-7DEB-4683-BEBF-57F3A61884FA}"/>
              </a:ext>
            </a:extLst>
          </p:cNvPr>
          <p:cNvSpPr>
            <a:spLocks noChangeAspect="1"/>
          </p:cNvSpPr>
          <p:nvPr/>
        </p:nvSpPr>
        <p:spPr>
          <a:xfrm flipH="1">
            <a:off x="2052828" y="232671"/>
            <a:ext cx="7091172" cy="6625329"/>
          </a:xfrm>
          <a:prstGeom prst="rtTriangle">
            <a:avLst/>
          </a:prstGeom>
          <a:solidFill>
            <a:schemeClr val="tx2">
              <a:lumMod val="75000"/>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21" name="TextBox 9">
            <a:extLst>
              <a:ext uri="{FF2B5EF4-FFF2-40B4-BE49-F238E27FC236}">
                <a16:creationId xmlns:a16="http://schemas.microsoft.com/office/drawing/2014/main" id="{C54D2AFB-971E-48D2-9B00-EC69BF039746}"/>
              </a:ext>
            </a:extLst>
          </p:cNvPr>
          <p:cNvSpPr txBox="1">
            <a:spLocks noChangeArrowheads="1"/>
          </p:cNvSpPr>
          <p:nvPr/>
        </p:nvSpPr>
        <p:spPr bwMode="auto">
          <a:xfrm>
            <a:off x="805621" y="6013847"/>
            <a:ext cx="4218555" cy="615553"/>
          </a:xfrm>
          <a:prstGeom prst="rect">
            <a:avLst/>
          </a:prstGeom>
          <a:noFill/>
          <a:ln w="9525">
            <a:noFill/>
            <a:miter lim="800000"/>
            <a:headEnd/>
            <a:tailEnd/>
          </a:ln>
        </p:spPr>
        <p:txBody>
          <a:bodyPr wrap="square" lIns="0" tIns="0" rIns="0" bIns="0" anchor="ctr">
            <a:spAutoFit/>
          </a:bodyPr>
          <a:lstStyle/>
          <a:p>
            <a:pPr marL="0" marR="0" lvl="0" indent="0" algn="l" defTabSz="754380" rtl="0" eaLnBrk="1" fontAlgn="base" latinLnBrk="0" hangingPunct="1">
              <a:lnSpc>
                <a:spcPct val="100000"/>
              </a:lnSpc>
              <a:spcBef>
                <a:spcPct val="0"/>
              </a:spcBef>
              <a:spcAft>
                <a:spcPct val="0"/>
              </a:spcAft>
              <a:buClrTx/>
              <a:buSzTx/>
              <a:buFontTx/>
              <a:buNone/>
              <a:tabLst/>
              <a:defRPr/>
            </a:pPr>
            <a:r>
              <a:rPr lang="en-US" sz="1000" b="0" kern="1200" dirty="0">
                <a:solidFill>
                  <a:schemeClr val="bg1"/>
                </a:solidFill>
                <a:latin typeface="Trebuchet MS" pitchFamily="34" charset="0"/>
                <a:ea typeface="+mn-ea"/>
                <a:cs typeface="+mn-cs"/>
              </a:rPr>
              <a:t>Material discussed is meant to provide general information and should not be acted on without professional advice tailored to your needs.</a:t>
            </a:r>
          </a:p>
          <a:p>
            <a:pPr marL="0" marR="0" lvl="0" indent="0" algn="l" defTabSz="754380" rtl="0" eaLnBrk="1" fontAlgn="base" latinLnBrk="0" hangingPunct="1">
              <a:lnSpc>
                <a:spcPct val="100000"/>
              </a:lnSpc>
              <a:spcBef>
                <a:spcPct val="0"/>
              </a:spcBef>
              <a:spcAft>
                <a:spcPct val="0"/>
              </a:spcAft>
              <a:buClrTx/>
              <a:buSzTx/>
              <a:buFontTx/>
              <a:buNone/>
              <a:tabLst/>
              <a:defRPr/>
            </a:pPr>
            <a:endParaRPr lang="en-US" sz="1000" b="0" kern="1200" dirty="0">
              <a:solidFill>
                <a:schemeClr val="bg1"/>
              </a:solidFill>
              <a:latin typeface="Trebuchet MS" pitchFamily="34" charset="0"/>
              <a:ea typeface="+mn-ea"/>
              <a:cs typeface="+mn-cs"/>
            </a:endParaRPr>
          </a:p>
          <a:p>
            <a:pPr marL="0" marR="0" lvl="0" indent="0" algn="l" defTabSz="754380" rtl="0" eaLnBrk="1" fontAlgn="base" latinLnBrk="0" hangingPunct="1">
              <a:lnSpc>
                <a:spcPct val="100000"/>
              </a:lnSpc>
              <a:spcBef>
                <a:spcPct val="0"/>
              </a:spcBef>
              <a:spcAft>
                <a:spcPct val="0"/>
              </a:spcAft>
              <a:buClrTx/>
              <a:buSzTx/>
              <a:buFontTx/>
              <a:buNone/>
              <a:tabLst/>
              <a:defRPr/>
            </a:pPr>
            <a:r>
              <a:rPr lang="en-US" sz="1000" b="0" kern="1200" dirty="0">
                <a:solidFill>
                  <a:schemeClr val="bg1"/>
                </a:solidFill>
                <a:latin typeface="Trebuchet MS" pitchFamily="34" charset="0"/>
                <a:ea typeface="+mn-ea"/>
                <a:cs typeface="+mn-cs"/>
              </a:rPr>
              <a:t>© 2021 BDO USA, LLP. All rights reserved. www.bdo.com</a:t>
            </a:r>
          </a:p>
        </p:txBody>
      </p:sp>
      <p:sp>
        <p:nvSpPr>
          <p:cNvPr id="19" name="Freeform 25">
            <a:extLst>
              <a:ext uri="{FF2B5EF4-FFF2-40B4-BE49-F238E27FC236}">
                <a16:creationId xmlns:a16="http://schemas.microsoft.com/office/drawing/2014/main" id="{484ADA90-86EE-45FC-A84B-69CED1DEEAE0}"/>
              </a:ext>
            </a:extLst>
          </p:cNvPr>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22" name="Freeform 30">
            <a:extLst>
              <a:ext uri="{FF2B5EF4-FFF2-40B4-BE49-F238E27FC236}">
                <a16:creationId xmlns:a16="http://schemas.microsoft.com/office/drawing/2014/main" id="{D3D0BCB1-C584-4B8E-9D00-0D9CAEF3FBB2}"/>
              </a:ext>
            </a:extLst>
          </p:cNvPr>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0" name="TextBox 9">
            <a:extLst>
              <a:ext uri="{FF2B5EF4-FFF2-40B4-BE49-F238E27FC236}">
                <a16:creationId xmlns:a16="http://schemas.microsoft.com/office/drawing/2014/main" id="{06C34ACF-38C3-481F-BFF9-E5943420C32C}"/>
              </a:ext>
            </a:extLst>
          </p:cNvPr>
          <p:cNvSpPr txBox="1">
            <a:spLocks noChangeArrowheads="1"/>
          </p:cNvSpPr>
          <p:nvPr userDrawn="1"/>
        </p:nvSpPr>
        <p:spPr bwMode="auto">
          <a:xfrm>
            <a:off x="381001" y="1618727"/>
            <a:ext cx="5648864" cy="2916183"/>
          </a:xfrm>
          <a:prstGeom prst="rect">
            <a:avLst/>
          </a:prstGeom>
          <a:noFill/>
          <a:ln w="9525">
            <a:noFill/>
            <a:miter lim="800000"/>
            <a:headEnd/>
            <a:tailEnd/>
          </a:ln>
        </p:spPr>
        <p:txBody>
          <a:bodyPr wrap="square" lIns="0" tIns="0" rIns="0" bIns="0">
            <a:spAutoFit/>
          </a:bodyPr>
          <a:lstStyle/>
          <a:p>
            <a:r>
              <a:rPr lang="en-US" sz="1050" b="0" kern="1200" dirty="0">
                <a:solidFill>
                  <a:schemeClr val="bg1"/>
                </a:solidFill>
                <a:effectLst/>
                <a:latin typeface="+mn-lt"/>
                <a:ea typeface="+mn-ea"/>
                <a:cs typeface="+mn-cs"/>
              </a:rPr>
              <a:t>BDO is the brand name for BDO USA, LLP, a U.S. professional services firm providing assurance, tax, and advisory services to a wide range of publicly traded and privately held companies. For more than 100 years, BDO has provided quality service through the active involvement of experienced and committed professionals. The firm serves clients through more than 65 offices and over 740 independent alliance firm locations nationwide. </a:t>
            </a:r>
            <a:br>
              <a:rPr lang="en-US" sz="1050" b="0" kern="1200" dirty="0">
                <a:solidFill>
                  <a:schemeClr val="bg1"/>
                </a:solidFill>
                <a:effectLst/>
                <a:latin typeface="+mn-lt"/>
                <a:ea typeface="+mn-ea"/>
                <a:cs typeface="+mn-cs"/>
              </a:rPr>
            </a:br>
            <a:r>
              <a:rPr lang="en-US" sz="1050" b="0" kern="1200" dirty="0">
                <a:solidFill>
                  <a:schemeClr val="bg1"/>
                </a:solidFill>
                <a:effectLst/>
                <a:latin typeface="+mn-lt"/>
                <a:ea typeface="+mn-ea"/>
                <a:cs typeface="+mn-cs"/>
              </a:rPr>
              <a:t>As an independent Member Firm of BDO International Limited, BDO serves </a:t>
            </a:r>
            <a:br>
              <a:rPr lang="en-US" sz="1050" b="0" kern="1200" dirty="0">
                <a:solidFill>
                  <a:schemeClr val="bg1"/>
                </a:solidFill>
                <a:effectLst/>
                <a:latin typeface="+mn-lt"/>
                <a:ea typeface="+mn-ea"/>
                <a:cs typeface="+mn-cs"/>
              </a:rPr>
            </a:br>
            <a:r>
              <a:rPr lang="en-US" sz="1050" b="0" kern="1200" dirty="0">
                <a:solidFill>
                  <a:schemeClr val="bg1"/>
                </a:solidFill>
                <a:effectLst/>
                <a:latin typeface="+mn-lt"/>
                <a:ea typeface="+mn-ea"/>
                <a:cs typeface="+mn-cs"/>
              </a:rPr>
              <a:t>multi-national clients through a global network of more than 91,054  people </a:t>
            </a:r>
            <a:br>
              <a:rPr lang="en-US" sz="1050" b="0" kern="1200" dirty="0">
                <a:solidFill>
                  <a:schemeClr val="bg1"/>
                </a:solidFill>
                <a:effectLst/>
                <a:latin typeface="+mn-lt"/>
                <a:ea typeface="+mn-ea"/>
                <a:cs typeface="+mn-cs"/>
              </a:rPr>
            </a:br>
            <a:r>
              <a:rPr lang="en-US" sz="1050" b="0" kern="1200" dirty="0">
                <a:solidFill>
                  <a:schemeClr val="bg1"/>
                </a:solidFill>
                <a:effectLst/>
                <a:latin typeface="+mn-lt"/>
                <a:ea typeface="+mn-ea"/>
                <a:cs typeface="+mn-cs"/>
              </a:rPr>
              <a:t>working out of more than 1,600 offices across 167 countries and territories.</a:t>
            </a:r>
          </a:p>
          <a:p>
            <a:endParaRPr lang="en-US" sz="1050" b="0" kern="1200" dirty="0">
              <a:solidFill>
                <a:schemeClr val="bg1"/>
              </a:solidFill>
              <a:effectLst/>
              <a:latin typeface="+mn-lt"/>
              <a:ea typeface="+mn-ea"/>
              <a:cs typeface="+mn-cs"/>
            </a:endParaRPr>
          </a:p>
          <a:p>
            <a:r>
              <a:rPr lang="en-US" sz="1050" b="0" kern="1200" dirty="0">
                <a:solidFill>
                  <a:schemeClr val="bg1"/>
                </a:solidFill>
                <a:effectLst/>
                <a:latin typeface="+mn-lt"/>
                <a:ea typeface="+mn-ea"/>
                <a:cs typeface="+mn-cs"/>
              </a:rPr>
              <a:t>BDO USA, LLP, a Delaware limited liability partnership, is the U.S. </a:t>
            </a:r>
            <a:br>
              <a:rPr lang="en-US" sz="1050" b="0" kern="1200" dirty="0">
                <a:solidFill>
                  <a:schemeClr val="bg1"/>
                </a:solidFill>
                <a:effectLst/>
                <a:latin typeface="+mn-lt"/>
                <a:ea typeface="+mn-ea"/>
                <a:cs typeface="+mn-cs"/>
              </a:rPr>
            </a:br>
            <a:r>
              <a:rPr lang="en-US" sz="1050" b="0" kern="1200" dirty="0">
                <a:solidFill>
                  <a:schemeClr val="bg1"/>
                </a:solidFill>
                <a:effectLst/>
                <a:latin typeface="+mn-lt"/>
                <a:ea typeface="+mn-ea"/>
                <a:cs typeface="+mn-cs"/>
              </a:rPr>
              <a:t>member of BDO International Limited, a UK company limited by </a:t>
            </a:r>
            <a:br>
              <a:rPr lang="en-US" sz="1050" b="0" kern="1200" dirty="0">
                <a:solidFill>
                  <a:schemeClr val="bg1"/>
                </a:solidFill>
                <a:effectLst/>
                <a:latin typeface="+mn-lt"/>
                <a:ea typeface="+mn-ea"/>
                <a:cs typeface="+mn-cs"/>
              </a:rPr>
            </a:br>
            <a:r>
              <a:rPr lang="en-US" sz="1050" b="0" kern="1200" dirty="0">
                <a:solidFill>
                  <a:schemeClr val="bg1"/>
                </a:solidFill>
                <a:effectLst/>
                <a:latin typeface="+mn-lt"/>
                <a:ea typeface="+mn-ea"/>
                <a:cs typeface="+mn-cs"/>
              </a:rPr>
              <a:t>guarantee, and forms part of the international BDO network </a:t>
            </a:r>
            <a:br>
              <a:rPr lang="en-US" sz="1050" b="0" kern="1200" dirty="0">
                <a:solidFill>
                  <a:schemeClr val="bg1"/>
                </a:solidFill>
                <a:effectLst/>
                <a:latin typeface="+mn-lt"/>
                <a:ea typeface="+mn-ea"/>
                <a:cs typeface="+mn-cs"/>
              </a:rPr>
            </a:br>
            <a:r>
              <a:rPr lang="en-US" sz="1050" b="0" kern="1200" dirty="0">
                <a:solidFill>
                  <a:schemeClr val="bg1"/>
                </a:solidFill>
                <a:effectLst/>
                <a:latin typeface="+mn-lt"/>
                <a:ea typeface="+mn-ea"/>
                <a:cs typeface="+mn-cs"/>
              </a:rPr>
              <a:t>of independent member firms. BDO is the brand name </a:t>
            </a:r>
            <a:br>
              <a:rPr lang="en-US" sz="1050" b="0" kern="1200" dirty="0">
                <a:solidFill>
                  <a:schemeClr val="bg1"/>
                </a:solidFill>
                <a:effectLst/>
                <a:latin typeface="+mn-lt"/>
                <a:ea typeface="+mn-ea"/>
                <a:cs typeface="+mn-cs"/>
              </a:rPr>
            </a:br>
            <a:r>
              <a:rPr lang="en-US" sz="1050" b="0" kern="1200" dirty="0">
                <a:solidFill>
                  <a:schemeClr val="bg1"/>
                </a:solidFill>
                <a:effectLst/>
                <a:latin typeface="+mn-lt"/>
                <a:ea typeface="+mn-ea"/>
                <a:cs typeface="+mn-cs"/>
              </a:rPr>
              <a:t>for the BDO network and for each of the </a:t>
            </a:r>
            <a:br>
              <a:rPr lang="en-US" sz="1050" b="0" kern="1200" dirty="0">
                <a:solidFill>
                  <a:schemeClr val="bg1"/>
                </a:solidFill>
                <a:effectLst/>
                <a:latin typeface="+mn-lt"/>
                <a:ea typeface="+mn-ea"/>
                <a:cs typeface="+mn-cs"/>
              </a:rPr>
            </a:br>
            <a:r>
              <a:rPr lang="en-US" sz="1050" b="0" kern="1200" dirty="0">
                <a:solidFill>
                  <a:schemeClr val="bg1"/>
                </a:solidFill>
                <a:effectLst/>
                <a:latin typeface="+mn-lt"/>
                <a:ea typeface="+mn-ea"/>
                <a:cs typeface="+mn-cs"/>
              </a:rPr>
              <a:t>BDO Member Firms. </a:t>
            </a:r>
          </a:p>
          <a:p>
            <a:endParaRPr lang="en-US" sz="1050" b="0" kern="1200" dirty="0">
              <a:solidFill>
                <a:schemeClr val="bg1"/>
              </a:solidFill>
              <a:effectLst/>
              <a:latin typeface="+mn-lt"/>
              <a:ea typeface="+mn-ea"/>
              <a:cs typeface="+mn-cs"/>
            </a:endParaRPr>
          </a:p>
          <a:p>
            <a:pPr marL="0" marR="0" lvl="0" indent="0" algn="l" defTabSz="1005840" rtl="0" eaLnBrk="1" fontAlgn="base" latinLnBrk="0" hangingPunct="1">
              <a:lnSpc>
                <a:spcPct val="100000"/>
              </a:lnSpc>
              <a:spcBef>
                <a:spcPct val="0"/>
              </a:spcBef>
              <a:spcAft>
                <a:spcPct val="0"/>
              </a:spcAft>
              <a:buClrTx/>
              <a:buSzTx/>
              <a:buFontTx/>
              <a:buNone/>
              <a:tabLst/>
              <a:defRPr/>
            </a:pPr>
            <a:r>
              <a:rPr lang="en-US" sz="1100" b="1" dirty="0">
                <a:solidFill>
                  <a:schemeClr val="bg1"/>
                </a:solidFill>
                <a:latin typeface="+mn-lt"/>
              </a:rPr>
              <a:t>www.bdo.com</a:t>
            </a:r>
          </a:p>
          <a:p>
            <a:endParaRPr lang="en-US" sz="1050" b="0" kern="1200" dirty="0">
              <a:solidFill>
                <a:schemeClr val="bg1"/>
              </a:solidFill>
              <a:effectLst/>
              <a:latin typeface="+mn-lt"/>
              <a:ea typeface="+mn-ea"/>
              <a:cs typeface="+mn-cs"/>
            </a:endParaRPr>
          </a:p>
        </p:txBody>
      </p:sp>
      <p:pic>
        <p:nvPicPr>
          <p:cNvPr id="9" name="Graphic 8">
            <a:extLst>
              <a:ext uri="{FF2B5EF4-FFF2-40B4-BE49-F238E27FC236}">
                <a16:creationId xmlns:a16="http://schemas.microsoft.com/office/drawing/2014/main" id="{D1F6A9BB-2C6E-4E0C-BE44-6AA06ECD8EB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39889499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5_Content + sidebar 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AF9CC8-22A4-4EFD-9178-AABE44907F73}"/>
              </a:ext>
              <a:ext uri="{C183D7F6-B498-43B3-948B-1728B52AA6E4}">
                <adec:decorative xmlns:adec="http://schemas.microsoft.com/office/drawing/2017/decorative" xmlns="" val="1"/>
              </a:ext>
            </a:extLst>
          </p:cNvPr>
          <p:cNvPicPr>
            <a:picLocks noChangeAspect="1"/>
          </p:cNvPicPr>
          <p:nvPr userDrawn="1"/>
        </p:nvPicPr>
        <p:blipFill rotWithShape="1">
          <a:blip r:embed="rId2"/>
          <a:srcRect l="54762" t="646" r="646" b="646"/>
          <a:stretch/>
        </p:blipFill>
        <p:spPr>
          <a:xfrm>
            <a:off x="6400800" y="1828799"/>
            <a:ext cx="2476500" cy="4114799"/>
          </a:xfrm>
          <a:prstGeom prst="rect">
            <a:avLst/>
          </a:prstGeom>
        </p:spPr>
      </p:pic>
      <p:sp>
        <p:nvSpPr>
          <p:cNvPr id="4" name="Content Placeholder 3"/>
          <p:cNvSpPr>
            <a:spLocks noGrp="1"/>
          </p:cNvSpPr>
          <p:nvPr>
            <p:ph sz="quarter" idx="15"/>
          </p:nvPr>
        </p:nvSpPr>
        <p:spPr>
          <a:xfrm>
            <a:off x="266701" y="1828800"/>
            <a:ext cx="56769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a:extLst>
              <a:ext uri="{FF2B5EF4-FFF2-40B4-BE49-F238E27FC236}">
                <a16:creationId xmlns:a16="http://schemas.microsoft.com/office/drawing/2014/main" id="{9B094C2C-DF88-4590-AEB4-F1BC6324BC5E}"/>
              </a:ext>
            </a:extLst>
          </p:cNvPr>
          <p:cNvSpPr>
            <a:spLocks noGrp="1"/>
          </p:cNvSpPr>
          <p:nvPr>
            <p:ph type="title"/>
          </p:nvPr>
        </p:nvSpPr>
        <p:spPr>
          <a:xfrm>
            <a:off x="266700" y="685800"/>
            <a:ext cx="8610599" cy="958850"/>
          </a:xfrm>
        </p:spPr>
        <p:txBody>
          <a:bodyPr/>
          <a:lstStyle/>
          <a:p>
            <a:r>
              <a:rPr lang="en-US"/>
              <a:t>Click to edit Master title style</a:t>
            </a:r>
            <a:endParaRPr lang="en-US" dirty="0"/>
          </a:p>
        </p:txBody>
      </p:sp>
      <p:sp>
        <p:nvSpPr>
          <p:cNvPr id="7" name="Footer Placeholder 2">
            <a:extLst>
              <a:ext uri="{FF2B5EF4-FFF2-40B4-BE49-F238E27FC236}">
                <a16:creationId xmlns:a16="http://schemas.microsoft.com/office/drawing/2014/main" id="{E80A18B3-BDF7-4639-9824-7B045D9BDCBD}"/>
              </a:ext>
            </a:extLst>
          </p:cNvPr>
          <p:cNvSpPr>
            <a:spLocks noGrp="1"/>
          </p:cNvSpPr>
          <p:nvPr>
            <p:ph type="ftr" sz="quarter" idx="12"/>
          </p:nvPr>
        </p:nvSpPr>
        <p:spPr>
          <a:xfrm>
            <a:off x="821864" y="6356351"/>
            <a:ext cx="3172300" cy="273050"/>
          </a:xfrm>
          <a:prstGeom prst="rect">
            <a:avLst/>
          </a:prstGeom>
        </p:spPr>
        <p:txBody>
          <a:bodyPr/>
          <a:lstStyle/>
          <a:p>
            <a:endParaRPr lang="en-US" dirty="0"/>
          </a:p>
        </p:txBody>
      </p:sp>
    </p:spTree>
    <p:extLst>
      <p:ext uri="{BB962C8B-B14F-4D97-AF65-F5344CB8AC3E}">
        <p14:creationId xmlns:p14="http://schemas.microsoft.com/office/powerpoint/2010/main" val="3820394853"/>
      </p:ext>
    </p:extLst>
  </p:cSld>
  <p:clrMapOvr>
    <a:masterClrMapping/>
  </p:clrMapOvr>
  <p:extLst>
    <p:ext uri="{DCECCB84-F9BA-43D5-87BE-67443E8EF086}">
      <p15:sldGuideLst xmlns:p15="http://schemas.microsoft.com/office/powerpoint/2012/main">
        <p15:guide id="1" pos="3744">
          <p15:clr>
            <a:srgbClr val="FBAE40"/>
          </p15:clr>
        </p15:guide>
        <p15:guide id="2" pos="4032">
          <p15:clr>
            <a:srgbClr val="FBAE40"/>
          </p15:clr>
        </p15:guide>
        <p15:guide id="3" orient="horz" pos="115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Cover A">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1899D0-B531-4D3D-9575-C0F4334B5927}"/>
              </a:ext>
            </a:extLst>
          </p:cNvPr>
          <p:cNvSpPr>
            <a:spLocks noChangeAspect="1"/>
          </p:cNvSpPr>
          <p:nvPr userDrawn="1"/>
        </p:nvSpPr>
        <p:spPr>
          <a:xfrm>
            <a:off x="0" y="0"/>
            <a:ext cx="9143999" cy="6854825"/>
          </a:xfrm>
          <a:prstGeom prst="rect">
            <a:avLst/>
          </a:prstGeom>
          <a:gradFill flip="none" rotWithShape="1">
            <a:gsLst>
              <a:gs pos="2000">
                <a:schemeClr val="bg1">
                  <a:lumMod val="85000"/>
                </a:schemeClr>
              </a:gs>
              <a:gs pos="100000">
                <a:schemeClr val="bg1"/>
              </a:gs>
            </a:gsLst>
            <a:lin ang="16200000" scaled="1"/>
            <a:tileRect/>
          </a:gradFill>
        </p:spPr>
        <p:txBody>
          <a:bodyPr wrap="square" lIns="0" tIns="0" rIns="0" bIns="0" rtlCol="0" anchor="ctr">
            <a:spAutoFit/>
          </a:bodyPr>
          <a:lstStyle/>
          <a:p>
            <a:pPr algn="l">
              <a:spcBef>
                <a:spcPct val="20000"/>
              </a:spcBef>
            </a:pPr>
            <a:endParaRPr lang="en-US" sz="2000" b="0" kern="0">
              <a:solidFill>
                <a:srgbClr val="404040"/>
              </a:solidFill>
              <a:latin typeface="Trebuchet MS"/>
            </a:endParaRPr>
          </a:p>
        </p:txBody>
      </p:sp>
      <p:pic>
        <p:nvPicPr>
          <p:cNvPr id="10" name="Picture 9">
            <a:extLst>
              <a:ext uri="{FF2B5EF4-FFF2-40B4-BE49-F238E27FC236}">
                <a16:creationId xmlns:a16="http://schemas.microsoft.com/office/drawing/2014/main" id="{EECB84C9-2163-4A03-B19E-AC515436B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617" r="17432"/>
          <a:stretch/>
        </p:blipFill>
        <p:spPr>
          <a:xfrm>
            <a:off x="1" y="0"/>
            <a:ext cx="9143999" cy="6858000"/>
          </a:xfrm>
          <a:prstGeom prst="rect">
            <a:avLst/>
          </a:prstGeom>
        </p:spPr>
      </p:pic>
      <p:sp>
        <p:nvSpPr>
          <p:cNvPr id="11" name="Right Triangle 10">
            <a:extLst>
              <a:ext uri="{FF2B5EF4-FFF2-40B4-BE49-F238E27FC236}">
                <a16:creationId xmlns:a16="http://schemas.microsoft.com/office/drawing/2014/main" id="{FD2486C0-667C-4FF2-BC59-44E0A59A34AB}"/>
              </a:ext>
            </a:extLst>
          </p:cNvPr>
          <p:cNvSpPr>
            <a:spLocks noChangeAspect="1"/>
          </p:cNvSpPr>
          <p:nvPr userDrawn="1"/>
        </p:nvSpPr>
        <p:spPr>
          <a:xfrm flipH="1">
            <a:off x="5192292" y="4088920"/>
            <a:ext cx="3951706" cy="2769079"/>
          </a:xfrm>
          <a:prstGeom prst="rtTriangle">
            <a:avLst/>
          </a:prstGeom>
          <a:solidFill>
            <a:schemeClr val="bg1"/>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grpSp>
        <p:nvGrpSpPr>
          <p:cNvPr id="14" name="Group 13">
            <a:extLst>
              <a:ext uri="{FF2B5EF4-FFF2-40B4-BE49-F238E27FC236}">
                <a16:creationId xmlns:a16="http://schemas.microsoft.com/office/drawing/2014/main" id="{B7D5CFFC-CFC8-47A6-80FC-3190724DE2A3}"/>
              </a:ext>
            </a:extLst>
          </p:cNvPr>
          <p:cNvGrpSpPr/>
          <p:nvPr userDrawn="1"/>
        </p:nvGrpSpPr>
        <p:grpSpPr>
          <a:xfrm>
            <a:off x="495300" y="5247444"/>
            <a:ext cx="161925" cy="1621895"/>
            <a:chOff x="660400" y="5247444"/>
            <a:chExt cx="161925" cy="1621895"/>
          </a:xfrm>
        </p:grpSpPr>
        <p:sp>
          <p:nvSpPr>
            <p:cNvPr id="15" name="Freeform 12">
              <a:extLst>
                <a:ext uri="{FF2B5EF4-FFF2-40B4-BE49-F238E27FC236}">
                  <a16:creationId xmlns:a16="http://schemas.microsoft.com/office/drawing/2014/main" id="{C5F4C21F-8BC8-4025-BFA1-F031723B8C11}"/>
                </a:ext>
              </a:extLst>
            </p:cNvPr>
            <p:cNvSpPr>
              <a:spLocks noChangeAspect="1"/>
            </p:cNvSpPr>
            <p:nvPr userDrawn="1"/>
          </p:nvSpPr>
          <p:spPr bwMode="gray">
            <a:xfrm>
              <a:off x="660400" y="625338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sp>
          <p:nvSpPr>
            <p:cNvPr id="16" name="Freeform 12">
              <a:extLst>
                <a:ext uri="{FF2B5EF4-FFF2-40B4-BE49-F238E27FC236}">
                  <a16:creationId xmlns:a16="http://schemas.microsoft.com/office/drawing/2014/main" id="{6C3F7971-E0FF-41FD-B88E-8DE0F6EF5A3E}"/>
                </a:ext>
              </a:extLst>
            </p:cNvPr>
            <p:cNvSpPr>
              <a:spLocks noChangeAspect="1"/>
            </p:cNvSpPr>
            <p:nvPr userDrawn="1"/>
          </p:nvSpPr>
          <p:spPr bwMode="gray">
            <a:xfrm>
              <a:off x="660400" y="574940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sp>
          <p:nvSpPr>
            <p:cNvPr id="17" name="Freeform 12">
              <a:extLst>
                <a:ext uri="{FF2B5EF4-FFF2-40B4-BE49-F238E27FC236}">
                  <a16:creationId xmlns:a16="http://schemas.microsoft.com/office/drawing/2014/main" id="{80ED4E6C-6751-48BD-A2DC-1848316DDCA6}"/>
                </a:ext>
              </a:extLst>
            </p:cNvPr>
            <p:cNvSpPr>
              <a:spLocks noChangeAspect="1"/>
            </p:cNvSpPr>
            <p:nvPr userDrawn="1"/>
          </p:nvSpPr>
          <p:spPr bwMode="gray">
            <a:xfrm>
              <a:off x="660400" y="5247444"/>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grpSp>
      <p:grpSp>
        <p:nvGrpSpPr>
          <p:cNvPr id="18" name="Group 17">
            <a:extLst>
              <a:ext uri="{FF2B5EF4-FFF2-40B4-BE49-F238E27FC236}">
                <a16:creationId xmlns:a16="http://schemas.microsoft.com/office/drawing/2014/main" id="{813B87EE-A8A0-44F9-BDF2-DFD9E0222216}"/>
              </a:ext>
            </a:extLst>
          </p:cNvPr>
          <p:cNvGrpSpPr/>
          <p:nvPr userDrawn="1"/>
        </p:nvGrpSpPr>
        <p:grpSpPr>
          <a:xfrm>
            <a:off x="495300" y="0"/>
            <a:ext cx="161925" cy="1670221"/>
            <a:chOff x="660400" y="0"/>
            <a:chExt cx="161925" cy="1670221"/>
          </a:xfrm>
        </p:grpSpPr>
        <p:sp>
          <p:nvSpPr>
            <p:cNvPr id="19" name="Freeform 11">
              <a:extLst>
                <a:ext uri="{FF2B5EF4-FFF2-40B4-BE49-F238E27FC236}">
                  <a16:creationId xmlns:a16="http://schemas.microsoft.com/office/drawing/2014/main" id="{FCBA514D-3CE6-4B17-ADB0-4F637E5CC566}"/>
                </a:ext>
              </a:extLst>
            </p:cNvPr>
            <p:cNvSpPr>
              <a:spLocks noChangeAspect="1"/>
            </p:cNvSpPr>
            <p:nvPr userDrawn="1"/>
          </p:nvSpPr>
          <p:spPr bwMode="gray">
            <a:xfrm>
              <a:off x="660400" y="30026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20" name="Freeform 11">
              <a:extLst>
                <a:ext uri="{FF2B5EF4-FFF2-40B4-BE49-F238E27FC236}">
                  <a16:creationId xmlns:a16="http://schemas.microsoft.com/office/drawing/2014/main" id="{C662B935-042E-4826-B870-FDF1ACEE7E3B}"/>
                </a:ext>
              </a:extLst>
            </p:cNvPr>
            <p:cNvSpPr>
              <a:spLocks noChangeAspect="1"/>
            </p:cNvSpPr>
            <p:nvPr userDrawn="1"/>
          </p:nvSpPr>
          <p:spPr bwMode="gray">
            <a:xfrm>
              <a:off x="660400"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21" name="Freeform 11">
              <a:extLst>
                <a:ext uri="{FF2B5EF4-FFF2-40B4-BE49-F238E27FC236}">
                  <a16:creationId xmlns:a16="http://schemas.microsoft.com/office/drawing/2014/main" id="{170A5AD5-2A28-45CD-8891-CA0730E467E9}"/>
                </a:ext>
              </a:extLst>
            </p:cNvPr>
            <p:cNvSpPr>
              <a:spLocks noChangeAspect="1"/>
            </p:cNvSpPr>
            <p:nvPr userDrawn="1"/>
          </p:nvSpPr>
          <p:spPr bwMode="gray">
            <a:xfrm>
              <a:off x="660400" y="685314"/>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22" name="Freeform 11">
              <a:extLst>
                <a:ext uri="{FF2B5EF4-FFF2-40B4-BE49-F238E27FC236}">
                  <a16:creationId xmlns:a16="http://schemas.microsoft.com/office/drawing/2014/main" id="{C3D44E48-0CE2-4678-B4CB-DB9A90E68580}"/>
                </a:ext>
              </a:extLst>
            </p:cNvPr>
            <p:cNvSpPr>
              <a:spLocks noChangeAspect="1"/>
            </p:cNvSpPr>
            <p:nvPr userDrawn="1"/>
          </p:nvSpPr>
          <p:spPr bwMode="gray">
            <a:xfrm>
              <a:off x="660400" y="1116183"/>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grpSp>
      <p:sp>
        <p:nvSpPr>
          <p:cNvPr id="2" name="Title 1">
            <a:extLst>
              <a:ext uri="{FF2B5EF4-FFF2-40B4-BE49-F238E27FC236}">
                <a16:creationId xmlns:a16="http://schemas.microsoft.com/office/drawing/2014/main" id="{7E851363-1128-41A6-B8ED-2B5A2973D9C1}"/>
              </a:ext>
            </a:extLst>
          </p:cNvPr>
          <p:cNvSpPr>
            <a:spLocks noGrp="1"/>
          </p:cNvSpPr>
          <p:nvPr>
            <p:ph type="title"/>
          </p:nvPr>
        </p:nvSpPr>
        <p:spPr>
          <a:xfrm>
            <a:off x="266701" y="1828800"/>
            <a:ext cx="4305299" cy="2069446"/>
          </a:xfrm>
          <a:noFill/>
          <a:ln w="9525">
            <a:noFill/>
            <a:miter lim="800000"/>
            <a:headEnd/>
            <a:tailEnd/>
          </a:ln>
          <a:effectLst/>
        </p:spPr>
        <p:txBody>
          <a:bodyPr vert="horz" wrap="square" lIns="0" tIns="0" rIns="0" bIns="0" numCol="1" anchor="t" anchorCtr="0" compatLnSpc="1">
            <a:prstTxWarp prst="textNoShape">
              <a:avLst/>
            </a:prstTxWarp>
          </a:bodyPr>
          <a:lstStyle>
            <a:lvl1pPr>
              <a:defRPr lang="en-US" sz="3600" b="1" kern="0" cap="all" baseline="0" dirty="0">
                <a:solidFill>
                  <a:schemeClr val="bg1"/>
                </a:solidFill>
              </a:defRPr>
            </a:lvl1pPr>
          </a:lstStyle>
          <a:p>
            <a:pPr marL="0" lvl="0" defTabSz="914400" latinLnBrk="0"/>
            <a:r>
              <a:rPr lang="en-US"/>
              <a:t>Click to edit Master title style</a:t>
            </a:r>
            <a:endParaRPr lang="en-US" dirty="0"/>
          </a:p>
        </p:txBody>
      </p:sp>
      <p:sp>
        <p:nvSpPr>
          <p:cNvPr id="6" name="Content Placeholder 5">
            <a:extLst>
              <a:ext uri="{FF2B5EF4-FFF2-40B4-BE49-F238E27FC236}">
                <a16:creationId xmlns:a16="http://schemas.microsoft.com/office/drawing/2014/main" id="{3F78ED3E-696C-4293-9D45-0FA382EC662B}"/>
              </a:ext>
            </a:extLst>
          </p:cNvPr>
          <p:cNvSpPr>
            <a:spLocks noGrp="1"/>
          </p:cNvSpPr>
          <p:nvPr>
            <p:ph sz="quarter" idx="10"/>
          </p:nvPr>
        </p:nvSpPr>
        <p:spPr>
          <a:xfrm>
            <a:off x="0" y="4288240"/>
            <a:ext cx="5048250" cy="677108"/>
          </a:xfrm>
          <a:solidFill>
            <a:schemeClr val="accent1"/>
          </a:solidFill>
          <a:ln w="9525">
            <a:noFill/>
            <a:miter lim="800000"/>
            <a:headEnd/>
            <a:tailEnd/>
          </a:ln>
          <a:effectLst/>
        </p:spPr>
        <p:txBody>
          <a:bodyPr vert="horz" wrap="square" lIns="274320" tIns="182880" rIns="182880" bIns="182880" numCol="1" anchor="t" anchorCtr="0" compatLnSpc="1">
            <a:prstTxWarp prst="textNoShape">
              <a:avLst/>
            </a:prstTxWarp>
            <a:spAutoFit/>
          </a:bodyPr>
          <a:lstStyle>
            <a:lvl1pPr>
              <a:defRPr lang="en-US" kern="0" dirty="0" smtClean="0">
                <a:solidFill>
                  <a:schemeClr val="bg1"/>
                </a:solidFill>
              </a:defRPr>
            </a:lvl1pPr>
            <a:lvl2pPr marL="1587" indent="0">
              <a:buNone/>
              <a:defRPr lang="en-US" kern="1200" dirty="0" smtClean="0">
                <a:ea typeface="+mn-ea"/>
                <a:cs typeface="+mn-cs"/>
              </a:defRPr>
            </a:lvl2pPr>
            <a:lvl3pPr>
              <a:defRPr lang="en-US" kern="1200" dirty="0" smtClean="0">
                <a:ea typeface="+mn-ea"/>
                <a:cs typeface="+mn-cs"/>
              </a:defRPr>
            </a:lvl3pPr>
            <a:lvl4pPr>
              <a:defRPr lang="en-US" kern="1200" dirty="0" smtClean="0">
                <a:ea typeface="+mn-ea"/>
                <a:cs typeface="+mn-cs"/>
              </a:defRPr>
            </a:lvl4pPr>
            <a:lvl5pPr>
              <a:defRPr lang="en-US" kern="1200" dirty="0">
                <a:ea typeface="+mn-ea"/>
                <a:cs typeface="+mn-cs"/>
              </a:defRPr>
            </a:lvl5pPr>
          </a:lstStyle>
          <a:p>
            <a:pPr marL="0" lvl="0" defTabSz="914400" latinLnBrk="0"/>
            <a:r>
              <a:rPr lang="en-US"/>
              <a:t>Click to edit Master text styles</a:t>
            </a:r>
          </a:p>
        </p:txBody>
      </p:sp>
      <p:sp>
        <p:nvSpPr>
          <p:cNvPr id="23" name="TextBox 22">
            <a:extLst>
              <a:ext uri="{FF2B5EF4-FFF2-40B4-BE49-F238E27FC236}">
                <a16:creationId xmlns:a16="http://schemas.microsoft.com/office/drawing/2014/main" id="{A7874D65-94DE-45DB-B07C-ACBCA277CD40}"/>
              </a:ext>
            </a:extLst>
          </p:cNvPr>
          <p:cNvSpPr txBox="1"/>
          <p:nvPr userDrawn="1"/>
        </p:nvSpPr>
        <p:spPr>
          <a:xfrm>
            <a:off x="819150" y="6416675"/>
            <a:ext cx="4681904" cy="215444"/>
          </a:xfrm>
          <a:prstGeom prst="rect">
            <a:avLst/>
          </a:prstGeom>
          <a:noFill/>
        </p:spPr>
        <p:txBody>
          <a:bodyPr wrap="square" lIns="0" tIns="0" rIns="0" bIns="0" rtlCol="0">
            <a:spAutoFit/>
          </a:bodyPr>
          <a:lstStyle/>
          <a:p>
            <a:pPr algn="l"/>
            <a:r>
              <a:rPr lang="en-US" sz="700" b="0" kern="1200" dirty="0">
                <a:solidFill>
                  <a:schemeClr val="bg1"/>
                </a:solidFill>
                <a:latin typeface="Trebuchet MS" pitchFamily="34" charset="0"/>
                <a:ea typeface="+mn-ea"/>
                <a:cs typeface="+mn-cs"/>
              </a:rPr>
              <a:t>BDO USA, LLP, a Delaware limited liability partnership, is the U.S. member of BDO International Limited, a UK company limited by guarantee, and forms part of the international BDO network of independent member firms</a:t>
            </a:r>
            <a:r>
              <a:rPr lang="en-US" sz="700" b="0" dirty="0">
                <a:solidFill>
                  <a:schemeClr val="bg1"/>
                </a:solidFill>
              </a:rPr>
              <a:t>.</a:t>
            </a:r>
          </a:p>
        </p:txBody>
      </p:sp>
      <p:pic>
        <p:nvPicPr>
          <p:cNvPr id="25" name="Graphic 24">
            <a:extLst>
              <a:ext uri="{FF2B5EF4-FFF2-40B4-BE49-F238E27FC236}">
                <a16:creationId xmlns:a16="http://schemas.microsoft.com/office/drawing/2014/main" id="{EE0C8B9D-D47D-49E2-81E8-F2DED67F9B93}"/>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573059320"/>
      </p:ext>
    </p:extLst>
  </p:cSld>
  <p:clrMapOvr>
    <a:masterClrMapping/>
  </p:clrMapOvr>
  <p:extLst>
    <p:ext uri="{DCECCB84-F9BA-43D5-87BE-67443E8EF086}">
      <p15:sldGuideLst xmlns:p15="http://schemas.microsoft.com/office/powerpoint/2012/main">
        <p15:guide id="1" orient="horz" pos="3528">
          <p15:clr>
            <a:srgbClr val="FBAE40"/>
          </p15:clr>
        </p15:guide>
        <p15:guide id="2" orient="horz" pos="115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over C">
    <p:spTree>
      <p:nvGrpSpPr>
        <p:cNvPr id="1" name=""/>
        <p:cNvGrpSpPr/>
        <p:nvPr/>
      </p:nvGrpSpPr>
      <p:grpSpPr>
        <a:xfrm>
          <a:off x="0" y="0"/>
          <a:ext cx="0" cy="0"/>
          <a:chOff x="0" y="0"/>
          <a:chExt cx="0" cy="0"/>
        </a:xfrm>
      </p:grpSpPr>
      <p:pic>
        <p:nvPicPr>
          <p:cNvPr id="18" name="Picture 17" descr="A picture containing text, person, table, desk&#10;&#10;Description automatically generated">
            <a:extLst>
              <a:ext uri="{FF2B5EF4-FFF2-40B4-BE49-F238E27FC236}">
                <a16:creationId xmlns:a16="http://schemas.microsoft.com/office/drawing/2014/main" id="{4B5AFD8C-E3D3-4C57-BDC6-9732EDB13B0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1" name="Rectangle 20">
            <a:extLst>
              <a:ext uri="{FF2B5EF4-FFF2-40B4-BE49-F238E27FC236}">
                <a16:creationId xmlns:a16="http://schemas.microsoft.com/office/drawing/2014/main" id="{1BDC8529-DE21-4B89-A4C7-AF7D05EE9F64}"/>
              </a:ext>
            </a:extLst>
          </p:cNvPr>
          <p:cNvSpPr/>
          <p:nvPr userDrawn="1"/>
        </p:nvSpPr>
        <p:spPr>
          <a:xfrm rot="5400000" flipH="1">
            <a:off x="4114800" y="1828799"/>
            <a:ext cx="914398" cy="9143999"/>
          </a:xfrm>
          <a:prstGeom prst="rect">
            <a:avLst/>
          </a:prstGeom>
          <a:gradFill flip="none" rotWithShape="1">
            <a:gsLst>
              <a:gs pos="0">
                <a:srgbClr val="000000">
                  <a:alpha val="0"/>
                </a:srgbClr>
              </a:gs>
              <a:gs pos="100000">
                <a:srgbClr val="000000"/>
              </a:gs>
            </a:gsLst>
            <a:lin ang="10800000" scaled="1"/>
            <a:tileRect/>
          </a:gra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sp>
        <p:nvSpPr>
          <p:cNvPr id="24" name="Rectangle 23">
            <a:extLst>
              <a:ext uri="{FF2B5EF4-FFF2-40B4-BE49-F238E27FC236}">
                <a16:creationId xmlns:a16="http://schemas.microsoft.com/office/drawing/2014/main" id="{1E9AAEAB-8666-402A-8C89-3D7517113610}"/>
              </a:ext>
            </a:extLst>
          </p:cNvPr>
          <p:cNvSpPr/>
          <p:nvPr userDrawn="1"/>
        </p:nvSpPr>
        <p:spPr>
          <a:xfrm>
            <a:off x="0" y="0"/>
            <a:ext cx="5772150" cy="6858000"/>
          </a:xfrm>
          <a:prstGeom prst="rect">
            <a:avLst/>
          </a:prstGeom>
          <a:gradFill flip="none" rotWithShape="1">
            <a:gsLst>
              <a:gs pos="0">
                <a:srgbClr val="000000">
                  <a:alpha val="0"/>
                </a:srgbClr>
              </a:gs>
              <a:gs pos="100000">
                <a:srgbClr val="000000"/>
              </a:gs>
            </a:gsLst>
            <a:lin ang="10800000" scaled="1"/>
            <a:tileRect/>
          </a:gra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grpSp>
        <p:nvGrpSpPr>
          <p:cNvPr id="27" name="Group 26">
            <a:extLst>
              <a:ext uri="{FF2B5EF4-FFF2-40B4-BE49-F238E27FC236}">
                <a16:creationId xmlns:a16="http://schemas.microsoft.com/office/drawing/2014/main" id="{CB714035-6B28-428B-BE51-0106B222A559}"/>
              </a:ext>
            </a:extLst>
          </p:cNvPr>
          <p:cNvGrpSpPr/>
          <p:nvPr userDrawn="1"/>
        </p:nvGrpSpPr>
        <p:grpSpPr>
          <a:xfrm>
            <a:off x="495300" y="5247444"/>
            <a:ext cx="161925" cy="1621895"/>
            <a:chOff x="660400" y="5247444"/>
            <a:chExt cx="161925" cy="1621895"/>
          </a:xfrm>
        </p:grpSpPr>
        <p:sp>
          <p:nvSpPr>
            <p:cNvPr id="28" name="Freeform 12">
              <a:extLst>
                <a:ext uri="{FF2B5EF4-FFF2-40B4-BE49-F238E27FC236}">
                  <a16:creationId xmlns:a16="http://schemas.microsoft.com/office/drawing/2014/main" id="{3FEE2DF6-8687-4E49-AFCA-36B005ACECAF}"/>
                </a:ext>
              </a:extLst>
            </p:cNvPr>
            <p:cNvSpPr>
              <a:spLocks noChangeAspect="1"/>
            </p:cNvSpPr>
            <p:nvPr userDrawn="1"/>
          </p:nvSpPr>
          <p:spPr bwMode="gray">
            <a:xfrm>
              <a:off x="660400" y="625338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sp>
          <p:nvSpPr>
            <p:cNvPr id="29" name="Freeform 12">
              <a:extLst>
                <a:ext uri="{FF2B5EF4-FFF2-40B4-BE49-F238E27FC236}">
                  <a16:creationId xmlns:a16="http://schemas.microsoft.com/office/drawing/2014/main" id="{99CBABEC-344A-4CD8-BB2D-68E474D379B0}"/>
                </a:ext>
              </a:extLst>
            </p:cNvPr>
            <p:cNvSpPr>
              <a:spLocks noChangeAspect="1"/>
            </p:cNvSpPr>
            <p:nvPr userDrawn="1"/>
          </p:nvSpPr>
          <p:spPr bwMode="gray">
            <a:xfrm>
              <a:off x="660400" y="574940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sp>
          <p:nvSpPr>
            <p:cNvPr id="30" name="Freeform 12">
              <a:extLst>
                <a:ext uri="{FF2B5EF4-FFF2-40B4-BE49-F238E27FC236}">
                  <a16:creationId xmlns:a16="http://schemas.microsoft.com/office/drawing/2014/main" id="{3E5F18F7-2444-421D-895E-CFCA5A2862E3}"/>
                </a:ext>
              </a:extLst>
            </p:cNvPr>
            <p:cNvSpPr>
              <a:spLocks noChangeAspect="1"/>
            </p:cNvSpPr>
            <p:nvPr userDrawn="1"/>
          </p:nvSpPr>
          <p:spPr bwMode="gray">
            <a:xfrm>
              <a:off x="660400" y="5247444"/>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grpSp>
      <p:grpSp>
        <p:nvGrpSpPr>
          <p:cNvPr id="31" name="Group 30">
            <a:extLst>
              <a:ext uri="{FF2B5EF4-FFF2-40B4-BE49-F238E27FC236}">
                <a16:creationId xmlns:a16="http://schemas.microsoft.com/office/drawing/2014/main" id="{526B85BC-636B-4DFC-B6FB-E8B3E090FDFC}"/>
              </a:ext>
            </a:extLst>
          </p:cNvPr>
          <p:cNvGrpSpPr/>
          <p:nvPr userDrawn="1"/>
        </p:nvGrpSpPr>
        <p:grpSpPr>
          <a:xfrm>
            <a:off x="495300" y="0"/>
            <a:ext cx="161925" cy="1968257"/>
            <a:chOff x="660400" y="0"/>
            <a:chExt cx="161925" cy="1968257"/>
          </a:xfrm>
        </p:grpSpPr>
        <p:sp>
          <p:nvSpPr>
            <p:cNvPr id="32" name="Freeform 11">
              <a:extLst>
                <a:ext uri="{FF2B5EF4-FFF2-40B4-BE49-F238E27FC236}">
                  <a16:creationId xmlns:a16="http://schemas.microsoft.com/office/drawing/2014/main" id="{BAF138A0-6358-4F65-A146-4436138866C3}"/>
                </a:ext>
              </a:extLst>
            </p:cNvPr>
            <p:cNvSpPr>
              <a:spLocks noChangeAspect="1"/>
            </p:cNvSpPr>
            <p:nvPr userDrawn="1"/>
          </p:nvSpPr>
          <p:spPr bwMode="gray">
            <a:xfrm>
              <a:off x="660400" y="30026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33" name="Freeform 11">
              <a:extLst>
                <a:ext uri="{FF2B5EF4-FFF2-40B4-BE49-F238E27FC236}">
                  <a16:creationId xmlns:a16="http://schemas.microsoft.com/office/drawing/2014/main" id="{5B5ACEC5-7766-4FFF-8C48-60296F782A72}"/>
                </a:ext>
              </a:extLst>
            </p:cNvPr>
            <p:cNvSpPr>
              <a:spLocks noChangeAspect="1"/>
            </p:cNvSpPr>
            <p:nvPr userDrawn="1"/>
          </p:nvSpPr>
          <p:spPr bwMode="gray">
            <a:xfrm>
              <a:off x="660400"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34" name="Freeform 11">
              <a:extLst>
                <a:ext uri="{FF2B5EF4-FFF2-40B4-BE49-F238E27FC236}">
                  <a16:creationId xmlns:a16="http://schemas.microsoft.com/office/drawing/2014/main" id="{0D55FD3D-81C0-4E52-90FE-C9109D1F38B0}"/>
                </a:ext>
              </a:extLst>
            </p:cNvPr>
            <p:cNvSpPr>
              <a:spLocks noChangeAspect="1"/>
            </p:cNvSpPr>
            <p:nvPr userDrawn="1"/>
          </p:nvSpPr>
          <p:spPr bwMode="gray">
            <a:xfrm>
              <a:off x="660400" y="685314"/>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35" name="Freeform 11">
              <a:extLst>
                <a:ext uri="{FF2B5EF4-FFF2-40B4-BE49-F238E27FC236}">
                  <a16:creationId xmlns:a16="http://schemas.microsoft.com/office/drawing/2014/main" id="{9B1BF1D2-11A6-4C81-96A7-703E35074CE9}"/>
                </a:ext>
              </a:extLst>
            </p:cNvPr>
            <p:cNvSpPr>
              <a:spLocks noChangeAspect="1"/>
            </p:cNvSpPr>
            <p:nvPr userDrawn="1"/>
          </p:nvSpPr>
          <p:spPr bwMode="gray">
            <a:xfrm>
              <a:off x="660400" y="1116183"/>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36" name="Freeform 11">
              <a:extLst>
                <a:ext uri="{FF2B5EF4-FFF2-40B4-BE49-F238E27FC236}">
                  <a16:creationId xmlns:a16="http://schemas.microsoft.com/office/drawing/2014/main" id="{3ED25F4C-899C-47CC-B6F4-A0834C69B79E}"/>
                </a:ext>
              </a:extLst>
            </p:cNvPr>
            <p:cNvSpPr>
              <a:spLocks noChangeAspect="1"/>
            </p:cNvSpPr>
            <p:nvPr userDrawn="1"/>
          </p:nvSpPr>
          <p:spPr bwMode="gray">
            <a:xfrm>
              <a:off x="660400" y="1414219"/>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grpSp>
      <p:sp>
        <p:nvSpPr>
          <p:cNvPr id="39" name="Rectangle 2">
            <a:extLst>
              <a:ext uri="{FF2B5EF4-FFF2-40B4-BE49-F238E27FC236}">
                <a16:creationId xmlns:a16="http://schemas.microsoft.com/office/drawing/2014/main" id="{9E683FBB-21E1-4EAD-AA6E-5B3BE2972500}"/>
              </a:ext>
            </a:extLst>
          </p:cNvPr>
          <p:cNvSpPr>
            <a:spLocks noGrp="1" noChangeArrowheads="1"/>
          </p:cNvSpPr>
          <p:nvPr>
            <p:ph type="ctrTitle"/>
          </p:nvPr>
        </p:nvSpPr>
        <p:spPr bwMode="gray">
          <a:xfrm>
            <a:off x="266700" y="1932105"/>
            <a:ext cx="4732755" cy="2225909"/>
          </a:xfrm>
        </p:spPr>
        <p:txBody>
          <a:bodyPr anchor="ctr"/>
          <a:lstStyle>
            <a:lvl1pPr>
              <a:defRPr sz="3600" b="1" cap="all" baseline="0">
                <a:solidFill>
                  <a:schemeClr val="bg1"/>
                </a:solidFill>
              </a:defRPr>
            </a:lvl1pPr>
          </a:lstStyle>
          <a:p>
            <a:r>
              <a:rPr lang="en-US" dirty="0"/>
              <a:t>Click to edit Master title style</a:t>
            </a:r>
            <a:endParaRPr lang="en-GB" dirty="0"/>
          </a:p>
        </p:txBody>
      </p:sp>
      <p:sp>
        <p:nvSpPr>
          <p:cNvPr id="20" name="Content Placeholder 5">
            <a:extLst>
              <a:ext uri="{FF2B5EF4-FFF2-40B4-BE49-F238E27FC236}">
                <a16:creationId xmlns:a16="http://schemas.microsoft.com/office/drawing/2014/main" id="{2CAD173D-EEE0-4C14-98E3-522E33701B45}"/>
              </a:ext>
            </a:extLst>
          </p:cNvPr>
          <p:cNvSpPr>
            <a:spLocks noGrp="1"/>
          </p:cNvSpPr>
          <p:nvPr>
            <p:ph sz="quarter" idx="10"/>
          </p:nvPr>
        </p:nvSpPr>
        <p:spPr>
          <a:xfrm>
            <a:off x="0" y="4169354"/>
            <a:ext cx="2863970" cy="677108"/>
          </a:xfrm>
          <a:solidFill>
            <a:schemeClr val="accent1"/>
          </a:solidFill>
          <a:ln w="9525">
            <a:noFill/>
            <a:miter lim="800000"/>
            <a:headEnd/>
            <a:tailEnd/>
          </a:ln>
          <a:effectLst/>
        </p:spPr>
        <p:txBody>
          <a:bodyPr vert="horz" wrap="square" lIns="274320" tIns="182880" rIns="182880" bIns="182880" numCol="1" anchor="t" anchorCtr="0" compatLnSpc="1">
            <a:prstTxWarp prst="textNoShape">
              <a:avLst/>
            </a:prstTxWarp>
            <a:noAutofit/>
          </a:bodyPr>
          <a:lstStyle>
            <a:lvl1pPr>
              <a:defRPr lang="en-US" kern="0" dirty="0" smtClean="0">
                <a:solidFill>
                  <a:schemeClr val="bg1"/>
                </a:solidFill>
              </a:defRPr>
            </a:lvl1pPr>
            <a:lvl2pPr marL="1587" indent="0">
              <a:buNone/>
              <a:defRPr lang="en-US" kern="1200" dirty="0" smtClean="0">
                <a:ea typeface="+mn-ea"/>
                <a:cs typeface="+mn-cs"/>
              </a:defRPr>
            </a:lvl2pPr>
            <a:lvl3pPr>
              <a:defRPr lang="en-US" kern="1200" dirty="0" smtClean="0">
                <a:ea typeface="+mn-ea"/>
                <a:cs typeface="+mn-cs"/>
              </a:defRPr>
            </a:lvl3pPr>
            <a:lvl4pPr>
              <a:defRPr lang="en-US" kern="1200" dirty="0" smtClean="0">
                <a:ea typeface="+mn-ea"/>
                <a:cs typeface="+mn-cs"/>
              </a:defRPr>
            </a:lvl4pPr>
            <a:lvl5pPr>
              <a:defRPr lang="en-US" kern="1200" dirty="0">
                <a:ea typeface="+mn-ea"/>
                <a:cs typeface="+mn-cs"/>
              </a:defRPr>
            </a:lvl5pPr>
          </a:lstStyle>
          <a:p>
            <a:pPr marL="0" lvl="0" defTabSz="914400" latinLnBrk="0"/>
            <a:r>
              <a:rPr lang="en-US"/>
              <a:t>Click to edit Master text styles</a:t>
            </a:r>
          </a:p>
        </p:txBody>
      </p:sp>
      <p:sp>
        <p:nvSpPr>
          <p:cNvPr id="22" name="TextBox 21">
            <a:extLst>
              <a:ext uri="{FF2B5EF4-FFF2-40B4-BE49-F238E27FC236}">
                <a16:creationId xmlns:a16="http://schemas.microsoft.com/office/drawing/2014/main" id="{6A6C0871-1541-45B2-BCB5-A2333896C158}"/>
              </a:ext>
            </a:extLst>
          </p:cNvPr>
          <p:cNvSpPr txBox="1"/>
          <p:nvPr userDrawn="1"/>
        </p:nvSpPr>
        <p:spPr>
          <a:xfrm>
            <a:off x="819150" y="6416675"/>
            <a:ext cx="4681904" cy="215444"/>
          </a:xfrm>
          <a:prstGeom prst="rect">
            <a:avLst/>
          </a:prstGeom>
          <a:noFill/>
        </p:spPr>
        <p:txBody>
          <a:bodyPr wrap="square" lIns="0" tIns="0" rIns="0" bIns="0" rtlCol="0">
            <a:spAutoFit/>
          </a:bodyPr>
          <a:lstStyle/>
          <a:p>
            <a:pPr algn="l"/>
            <a:r>
              <a:rPr lang="en-US" sz="700" b="0" kern="1200" dirty="0">
                <a:solidFill>
                  <a:schemeClr val="bg1"/>
                </a:solidFill>
                <a:latin typeface="Trebuchet MS" pitchFamily="34" charset="0"/>
                <a:ea typeface="+mn-ea"/>
                <a:cs typeface="+mn-cs"/>
              </a:rPr>
              <a:t>BDO USA, LLP, a Delaware limited liability partnership, is the U.S. member of BDO International Limited, a UK company limited by guarantee, and forms part of the international BDO network of independent member firms</a:t>
            </a:r>
            <a:r>
              <a:rPr lang="en-US" sz="700" b="0" dirty="0">
                <a:solidFill>
                  <a:schemeClr val="bg1"/>
                </a:solidFill>
              </a:rPr>
              <a:t>.</a:t>
            </a:r>
          </a:p>
        </p:txBody>
      </p:sp>
      <p:pic>
        <p:nvPicPr>
          <p:cNvPr id="19" name="Graphic 18">
            <a:extLst>
              <a:ext uri="{FF2B5EF4-FFF2-40B4-BE49-F238E27FC236}">
                <a16:creationId xmlns:a16="http://schemas.microsoft.com/office/drawing/2014/main" id="{D2D68C6A-291D-4041-9A00-DD7911E2FBB1}"/>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1442958635"/>
      </p:ext>
    </p:extLst>
  </p:cSld>
  <p:clrMapOvr>
    <a:masterClrMapping/>
  </p:clrMapOvr>
  <p:extLst>
    <p:ext uri="{DCECCB84-F9BA-43D5-87BE-67443E8EF086}">
      <p15:sldGuideLst xmlns:p15="http://schemas.microsoft.com/office/powerpoint/2012/main">
        <p15:guide id="1" orient="horz" pos="139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67D50D-7901-4BE3-AFAE-81AC95CB2A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404" t="17408" r="16155"/>
          <a:stretch/>
        </p:blipFill>
        <p:spPr>
          <a:xfrm>
            <a:off x="0" y="0"/>
            <a:ext cx="9178045" cy="6858000"/>
          </a:xfrm>
          <a:prstGeom prst="rect">
            <a:avLst/>
          </a:prstGeom>
          <a:noFill/>
        </p:spPr>
      </p:pic>
      <p:sp>
        <p:nvSpPr>
          <p:cNvPr id="6" name="Picture Placeholder 2">
            <a:extLst>
              <a:ext uri="{FF2B5EF4-FFF2-40B4-BE49-F238E27FC236}">
                <a16:creationId xmlns:a16="http://schemas.microsoft.com/office/drawing/2014/main" id="{38B754CE-1177-43D1-B15D-1FBFF1AF909C}"/>
              </a:ext>
            </a:extLst>
          </p:cNvPr>
          <p:cNvSpPr>
            <a:spLocks noGrp="1" noChangeAspect="1"/>
          </p:cNvSpPr>
          <p:nvPr>
            <p:ph type="pic" sz="quarter" idx="10"/>
          </p:nvPr>
        </p:nvSpPr>
        <p:spPr bwMode="auto">
          <a:xfrm>
            <a:off x="1278403" y="2874"/>
            <a:ext cx="7871947" cy="5059293"/>
          </a:xfrm>
          <a:custGeom>
            <a:avLst/>
            <a:gdLst>
              <a:gd name="connsiteX0" fmla="*/ 0 w 10210800"/>
              <a:gd name="connsiteY0" fmla="*/ 0 h 5194300"/>
              <a:gd name="connsiteX1" fmla="*/ 10210800 w 10210800"/>
              <a:gd name="connsiteY1" fmla="*/ 0 h 5194300"/>
              <a:gd name="connsiteX2" fmla="*/ 10210800 w 10210800"/>
              <a:gd name="connsiteY2" fmla="*/ 5194300 h 5194300"/>
              <a:gd name="connsiteX3" fmla="*/ 0 w 10210800"/>
              <a:gd name="connsiteY3" fmla="*/ 5194300 h 5194300"/>
              <a:gd name="connsiteX4" fmla="*/ 0 w 10210800"/>
              <a:gd name="connsiteY4" fmla="*/ 0 h 5194300"/>
              <a:gd name="connsiteX0" fmla="*/ 0 w 10210800"/>
              <a:gd name="connsiteY0" fmla="*/ 0 h 5194300"/>
              <a:gd name="connsiteX1" fmla="*/ 10210800 w 10210800"/>
              <a:gd name="connsiteY1" fmla="*/ 0 h 5194300"/>
              <a:gd name="connsiteX2" fmla="*/ 10210800 w 10210800"/>
              <a:gd name="connsiteY2" fmla="*/ 5194300 h 5194300"/>
              <a:gd name="connsiteX3" fmla="*/ 7454900 w 10210800"/>
              <a:gd name="connsiteY3" fmla="*/ 5181600 h 5194300"/>
              <a:gd name="connsiteX4" fmla="*/ 0 w 10210800"/>
              <a:gd name="connsiteY4" fmla="*/ 0 h 5194300"/>
              <a:gd name="connsiteX0" fmla="*/ 0 w 10210800"/>
              <a:gd name="connsiteY0" fmla="*/ 0 h 5181600"/>
              <a:gd name="connsiteX1" fmla="*/ 10210800 w 10210800"/>
              <a:gd name="connsiteY1" fmla="*/ 0 h 5181600"/>
              <a:gd name="connsiteX2" fmla="*/ 10210800 w 10210800"/>
              <a:gd name="connsiteY2" fmla="*/ 3302000 h 5181600"/>
              <a:gd name="connsiteX3" fmla="*/ 7454900 w 10210800"/>
              <a:gd name="connsiteY3" fmla="*/ 5181600 h 5181600"/>
              <a:gd name="connsiteX4" fmla="*/ 0 w 10210800"/>
              <a:gd name="connsiteY4" fmla="*/ 0 h 5181600"/>
              <a:gd name="connsiteX0" fmla="*/ 0 w 10215562"/>
              <a:gd name="connsiteY0" fmla="*/ 0 h 5181600"/>
              <a:gd name="connsiteX1" fmla="*/ 10210800 w 10215562"/>
              <a:gd name="connsiteY1" fmla="*/ 0 h 5181600"/>
              <a:gd name="connsiteX2" fmla="*/ 10215562 w 10215562"/>
              <a:gd name="connsiteY2" fmla="*/ 3278188 h 5181600"/>
              <a:gd name="connsiteX3" fmla="*/ 7454900 w 10215562"/>
              <a:gd name="connsiteY3" fmla="*/ 5181600 h 5181600"/>
              <a:gd name="connsiteX4" fmla="*/ 0 w 10215562"/>
              <a:gd name="connsiteY4" fmla="*/ 0 h 5181600"/>
              <a:gd name="connsiteX0" fmla="*/ 0 w 10215562"/>
              <a:gd name="connsiteY0" fmla="*/ 0 h 5195888"/>
              <a:gd name="connsiteX1" fmla="*/ 10210800 w 10215562"/>
              <a:gd name="connsiteY1" fmla="*/ 0 h 5195888"/>
              <a:gd name="connsiteX2" fmla="*/ 10215562 w 10215562"/>
              <a:gd name="connsiteY2" fmla="*/ 3278188 h 5195888"/>
              <a:gd name="connsiteX3" fmla="*/ 7454900 w 10215562"/>
              <a:gd name="connsiteY3" fmla="*/ 5195888 h 5195888"/>
              <a:gd name="connsiteX4" fmla="*/ 0 w 10215562"/>
              <a:gd name="connsiteY4" fmla="*/ 0 h 5195888"/>
              <a:gd name="connsiteX0" fmla="*/ 0 w 10186987"/>
              <a:gd name="connsiteY0" fmla="*/ 0 h 5200651"/>
              <a:gd name="connsiteX1" fmla="*/ 10182225 w 10186987"/>
              <a:gd name="connsiteY1" fmla="*/ 4763 h 5200651"/>
              <a:gd name="connsiteX2" fmla="*/ 10186987 w 10186987"/>
              <a:gd name="connsiteY2" fmla="*/ 3282951 h 5200651"/>
              <a:gd name="connsiteX3" fmla="*/ 7426325 w 10186987"/>
              <a:gd name="connsiteY3" fmla="*/ 5200651 h 5200651"/>
              <a:gd name="connsiteX4" fmla="*/ 0 w 10186987"/>
              <a:gd name="connsiteY4" fmla="*/ 0 h 5200651"/>
              <a:gd name="connsiteX0" fmla="*/ 0 w 10186987"/>
              <a:gd name="connsiteY0" fmla="*/ 0 h 5205414"/>
              <a:gd name="connsiteX1" fmla="*/ 10182225 w 10186987"/>
              <a:gd name="connsiteY1" fmla="*/ 4763 h 5205414"/>
              <a:gd name="connsiteX2" fmla="*/ 10186987 w 10186987"/>
              <a:gd name="connsiteY2" fmla="*/ 3282951 h 5205414"/>
              <a:gd name="connsiteX3" fmla="*/ 7438231 w 10186987"/>
              <a:gd name="connsiteY3" fmla="*/ 5205414 h 5205414"/>
              <a:gd name="connsiteX4" fmla="*/ 0 w 10186987"/>
              <a:gd name="connsiteY4" fmla="*/ 0 h 5205414"/>
              <a:gd name="connsiteX0" fmla="*/ 0 w 10186987"/>
              <a:gd name="connsiteY0" fmla="*/ 0 h 5605605"/>
              <a:gd name="connsiteX1" fmla="*/ 10182225 w 10186987"/>
              <a:gd name="connsiteY1" fmla="*/ 4763 h 5605605"/>
              <a:gd name="connsiteX2" fmla="*/ 10186987 w 10186987"/>
              <a:gd name="connsiteY2" fmla="*/ 3282951 h 5605605"/>
              <a:gd name="connsiteX3" fmla="*/ 9355507 w 10186987"/>
              <a:gd name="connsiteY3" fmla="*/ 5605605 h 5605605"/>
              <a:gd name="connsiteX4" fmla="*/ 0 w 10186987"/>
              <a:gd name="connsiteY4" fmla="*/ 0 h 5605605"/>
              <a:gd name="connsiteX0" fmla="*/ 0 w 10195251"/>
              <a:gd name="connsiteY0" fmla="*/ 0 h 5605605"/>
              <a:gd name="connsiteX1" fmla="*/ 10182225 w 10195251"/>
              <a:gd name="connsiteY1" fmla="*/ 4763 h 5605605"/>
              <a:gd name="connsiteX2" fmla="*/ 10195251 w 10195251"/>
              <a:gd name="connsiteY2" fmla="*/ 5094342 h 5605605"/>
              <a:gd name="connsiteX3" fmla="*/ 9355507 w 10195251"/>
              <a:gd name="connsiteY3" fmla="*/ 5605605 h 5605605"/>
              <a:gd name="connsiteX4" fmla="*/ 0 w 10195251"/>
              <a:gd name="connsiteY4" fmla="*/ 0 h 5605605"/>
              <a:gd name="connsiteX0" fmla="*/ 0 w 10195251"/>
              <a:gd name="connsiteY0" fmla="*/ 0 h 5359874"/>
              <a:gd name="connsiteX1" fmla="*/ 10182225 w 10195251"/>
              <a:gd name="connsiteY1" fmla="*/ 4763 h 5359874"/>
              <a:gd name="connsiteX2" fmla="*/ 10195251 w 10195251"/>
              <a:gd name="connsiteY2" fmla="*/ 5094342 h 5359874"/>
              <a:gd name="connsiteX3" fmla="*/ 9248074 w 10195251"/>
              <a:gd name="connsiteY3" fmla="*/ 5359874 h 5359874"/>
              <a:gd name="connsiteX4" fmla="*/ 0 w 10195251"/>
              <a:gd name="connsiteY4" fmla="*/ 0 h 5359874"/>
              <a:gd name="connsiteX0" fmla="*/ 0 w 10195251"/>
              <a:gd name="connsiteY0" fmla="*/ 0 h 5598584"/>
              <a:gd name="connsiteX1" fmla="*/ 10182225 w 10195251"/>
              <a:gd name="connsiteY1" fmla="*/ 4763 h 5598584"/>
              <a:gd name="connsiteX2" fmla="*/ 10195251 w 10195251"/>
              <a:gd name="connsiteY2" fmla="*/ 5094342 h 5598584"/>
              <a:gd name="connsiteX3" fmla="*/ 9330716 w 10195251"/>
              <a:gd name="connsiteY3" fmla="*/ 5598584 h 5598584"/>
              <a:gd name="connsiteX4" fmla="*/ 0 w 10195251"/>
              <a:gd name="connsiteY4" fmla="*/ 0 h 5598584"/>
              <a:gd name="connsiteX0" fmla="*/ 0 w 10244836"/>
              <a:gd name="connsiteY0" fmla="*/ 3662 h 5593821"/>
              <a:gd name="connsiteX1" fmla="*/ 10231810 w 10244836"/>
              <a:gd name="connsiteY1" fmla="*/ 0 h 5593821"/>
              <a:gd name="connsiteX2" fmla="*/ 10244836 w 10244836"/>
              <a:gd name="connsiteY2" fmla="*/ 5089579 h 5593821"/>
              <a:gd name="connsiteX3" fmla="*/ 9380301 w 10244836"/>
              <a:gd name="connsiteY3" fmla="*/ 5593821 h 5593821"/>
              <a:gd name="connsiteX4" fmla="*/ 0 w 10244836"/>
              <a:gd name="connsiteY4" fmla="*/ 3662 h 559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4836" h="5593821">
                <a:moveTo>
                  <a:pt x="0" y="3662"/>
                </a:moveTo>
                <a:lnTo>
                  <a:pt x="10231810" y="0"/>
                </a:lnTo>
                <a:cubicBezTo>
                  <a:pt x="10233397" y="1092729"/>
                  <a:pt x="10243249" y="3996850"/>
                  <a:pt x="10244836" y="5089579"/>
                </a:cubicBezTo>
                <a:lnTo>
                  <a:pt x="9380301" y="5593821"/>
                </a:lnTo>
                <a:lnTo>
                  <a:pt x="0" y="3662"/>
                </a:lnTo>
                <a:close/>
              </a:path>
            </a:pathLst>
          </a:custGeom>
          <a:solidFill>
            <a:schemeClr val="bg2"/>
          </a:solidFill>
          <a:ln w="9525">
            <a:noFill/>
            <a:miter lim="800000"/>
            <a:headEnd/>
            <a:tailEnd/>
          </a:ln>
          <a:effectLst/>
        </p:spPr>
        <p:txBody>
          <a:bodyPr anchor="ctr" anchorCtr="1"/>
          <a:lstStyle/>
          <a:p>
            <a:r>
              <a:rPr lang="en-US"/>
              <a:t>Click icon to add picture</a:t>
            </a:r>
          </a:p>
        </p:txBody>
      </p:sp>
      <p:sp>
        <p:nvSpPr>
          <p:cNvPr id="4" name="Rectangle 2">
            <a:extLst>
              <a:ext uri="{FF2B5EF4-FFF2-40B4-BE49-F238E27FC236}">
                <a16:creationId xmlns:a16="http://schemas.microsoft.com/office/drawing/2014/main" id="{13D9773B-078E-47C2-A5DF-D5BD0326B5E5}"/>
              </a:ext>
            </a:extLst>
          </p:cNvPr>
          <p:cNvSpPr>
            <a:spLocks noGrp="1" noChangeArrowheads="1"/>
          </p:cNvSpPr>
          <p:nvPr>
            <p:ph type="ctrTitle"/>
          </p:nvPr>
        </p:nvSpPr>
        <p:spPr bwMode="gray">
          <a:xfrm>
            <a:off x="266700" y="2247900"/>
            <a:ext cx="4732755" cy="1968500"/>
          </a:xfrm>
        </p:spPr>
        <p:txBody>
          <a:bodyPr/>
          <a:lstStyle>
            <a:lvl1pPr>
              <a:defRPr sz="3600" b="1" cap="all" baseline="0">
                <a:solidFill>
                  <a:schemeClr val="tx2"/>
                </a:solidFill>
              </a:defRPr>
            </a:lvl1pPr>
          </a:lstStyle>
          <a:p>
            <a:r>
              <a:rPr lang="en-US"/>
              <a:t>Click to edit Master title style</a:t>
            </a:r>
            <a:endParaRPr lang="en-GB" dirty="0"/>
          </a:p>
        </p:txBody>
      </p:sp>
      <p:grpSp>
        <p:nvGrpSpPr>
          <p:cNvPr id="9" name="Group 8">
            <a:extLst>
              <a:ext uri="{FF2B5EF4-FFF2-40B4-BE49-F238E27FC236}">
                <a16:creationId xmlns:a16="http://schemas.microsoft.com/office/drawing/2014/main" id="{89B78C36-B599-46CC-BDE9-A797FC381CBA}"/>
              </a:ext>
            </a:extLst>
          </p:cNvPr>
          <p:cNvGrpSpPr/>
          <p:nvPr userDrawn="1"/>
        </p:nvGrpSpPr>
        <p:grpSpPr>
          <a:xfrm>
            <a:off x="495300" y="5247444"/>
            <a:ext cx="161925" cy="1621895"/>
            <a:chOff x="660400" y="5247444"/>
            <a:chExt cx="161925" cy="1621895"/>
          </a:xfrm>
        </p:grpSpPr>
        <p:sp>
          <p:nvSpPr>
            <p:cNvPr id="10" name="Freeform 12">
              <a:extLst>
                <a:ext uri="{FF2B5EF4-FFF2-40B4-BE49-F238E27FC236}">
                  <a16:creationId xmlns:a16="http://schemas.microsoft.com/office/drawing/2014/main" id="{12FC5D40-C359-48D6-B116-EF43434301FC}"/>
                </a:ext>
              </a:extLst>
            </p:cNvPr>
            <p:cNvSpPr>
              <a:spLocks noChangeAspect="1"/>
            </p:cNvSpPr>
            <p:nvPr userDrawn="1"/>
          </p:nvSpPr>
          <p:spPr bwMode="gray">
            <a:xfrm>
              <a:off x="660400" y="625338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sp>
          <p:nvSpPr>
            <p:cNvPr id="11" name="Freeform 12">
              <a:extLst>
                <a:ext uri="{FF2B5EF4-FFF2-40B4-BE49-F238E27FC236}">
                  <a16:creationId xmlns:a16="http://schemas.microsoft.com/office/drawing/2014/main" id="{9743C9EE-AA28-4719-A1B6-299108952A94}"/>
                </a:ext>
              </a:extLst>
            </p:cNvPr>
            <p:cNvSpPr>
              <a:spLocks noChangeAspect="1"/>
            </p:cNvSpPr>
            <p:nvPr userDrawn="1"/>
          </p:nvSpPr>
          <p:spPr bwMode="gray">
            <a:xfrm>
              <a:off x="660400" y="574940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sp>
          <p:nvSpPr>
            <p:cNvPr id="12" name="Freeform 12">
              <a:extLst>
                <a:ext uri="{FF2B5EF4-FFF2-40B4-BE49-F238E27FC236}">
                  <a16:creationId xmlns:a16="http://schemas.microsoft.com/office/drawing/2014/main" id="{85FB14A4-09B0-4274-BEA0-E99377D69929}"/>
                </a:ext>
              </a:extLst>
            </p:cNvPr>
            <p:cNvSpPr>
              <a:spLocks noChangeAspect="1"/>
            </p:cNvSpPr>
            <p:nvPr userDrawn="1"/>
          </p:nvSpPr>
          <p:spPr bwMode="gray">
            <a:xfrm>
              <a:off x="660400" y="5247444"/>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grpSp>
      <p:grpSp>
        <p:nvGrpSpPr>
          <p:cNvPr id="13" name="Group 12">
            <a:extLst>
              <a:ext uri="{FF2B5EF4-FFF2-40B4-BE49-F238E27FC236}">
                <a16:creationId xmlns:a16="http://schemas.microsoft.com/office/drawing/2014/main" id="{2DF0D5A2-F3D1-4469-A9EC-90CACAFFF3EC}"/>
              </a:ext>
            </a:extLst>
          </p:cNvPr>
          <p:cNvGrpSpPr/>
          <p:nvPr userDrawn="1"/>
        </p:nvGrpSpPr>
        <p:grpSpPr>
          <a:xfrm>
            <a:off x="495300" y="0"/>
            <a:ext cx="161925" cy="1968257"/>
            <a:chOff x="660400" y="0"/>
            <a:chExt cx="161925" cy="1968257"/>
          </a:xfrm>
        </p:grpSpPr>
        <p:sp>
          <p:nvSpPr>
            <p:cNvPr id="14" name="Freeform 11">
              <a:extLst>
                <a:ext uri="{FF2B5EF4-FFF2-40B4-BE49-F238E27FC236}">
                  <a16:creationId xmlns:a16="http://schemas.microsoft.com/office/drawing/2014/main" id="{E65BD4CB-3FCA-4414-BB9B-8E46D1519DEE}"/>
                </a:ext>
              </a:extLst>
            </p:cNvPr>
            <p:cNvSpPr>
              <a:spLocks noChangeAspect="1"/>
            </p:cNvSpPr>
            <p:nvPr userDrawn="1"/>
          </p:nvSpPr>
          <p:spPr bwMode="gray">
            <a:xfrm>
              <a:off x="660400" y="30026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15" name="Freeform 11">
              <a:extLst>
                <a:ext uri="{FF2B5EF4-FFF2-40B4-BE49-F238E27FC236}">
                  <a16:creationId xmlns:a16="http://schemas.microsoft.com/office/drawing/2014/main" id="{23B3277E-2810-4382-B7D9-8DFCFDEE94A8}"/>
                </a:ext>
              </a:extLst>
            </p:cNvPr>
            <p:cNvSpPr>
              <a:spLocks noChangeAspect="1"/>
            </p:cNvSpPr>
            <p:nvPr userDrawn="1"/>
          </p:nvSpPr>
          <p:spPr bwMode="gray">
            <a:xfrm>
              <a:off x="660400"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16" name="Freeform 11">
              <a:extLst>
                <a:ext uri="{FF2B5EF4-FFF2-40B4-BE49-F238E27FC236}">
                  <a16:creationId xmlns:a16="http://schemas.microsoft.com/office/drawing/2014/main" id="{5A02C77F-36F9-4FC7-BA64-1DF5571BE535}"/>
                </a:ext>
              </a:extLst>
            </p:cNvPr>
            <p:cNvSpPr>
              <a:spLocks noChangeAspect="1"/>
            </p:cNvSpPr>
            <p:nvPr userDrawn="1"/>
          </p:nvSpPr>
          <p:spPr bwMode="gray">
            <a:xfrm>
              <a:off x="660400" y="685314"/>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17" name="Freeform 11">
              <a:extLst>
                <a:ext uri="{FF2B5EF4-FFF2-40B4-BE49-F238E27FC236}">
                  <a16:creationId xmlns:a16="http://schemas.microsoft.com/office/drawing/2014/main" id="{027DE273-0A8C-41AB-8CFA-3901A8E58F7C}"/>
                </a:ext>
              </a:extLst>
            </p:cNvPr>
            <p:cNvSpPr>
              <a:spLocks noChangeAspect="1"/>
            </p:cNvSpPr>
            <p:nvPr userDrawn="1"/>
          </p:nvSpPr>
          <p:spPr bwMode="gray">
            <a:xfrm>
              <a:off x="660400" y="1116183"/>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18" name="Freeform 11">
              <a:extLst>
                <a:ext uri="{FF2B5EF4-FFF2-40B4-BE49-F238E27FC236}">
                  <a16:creationId xmlns:a16="http://schemas.microsoft.com/office/drawing/2014/main" id="{64F0C4AF-80BF-4B79-98C4-235F25E4DCF8}"/>
                </a:ext>
              </a:extLst>
            </p:cNvPr>
            <p:cNvSpPr>
              <a:spLocks noChangeAspect="1"/>
            </p:cNvSpPr>
            <p:nvPr userDrawn="1"/>
          </p:nvSpPr>
          <p:spPr bwMode="gray">
            <a:xfrm>
              <a:off x="660400" y="1414219"/>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grpSp>
      <p:sp>
        <p:nvSpPr>
          <p:cNvPr id="20" name="Right Triangle 19">
            <a:extLst>
              <a:ext uri="{FF2B5EF4-FFF2-40B4-BE49-F238E27FC236}">
                <a16:creationId xmlns:a16="http://schemas.microsoft.com/office/drawing/2014/main" id="{89BFBC0F-7594-411D-A128-9A9CD43B357F}"/>
              </a:ext>
            </a:extLst>
          </p:cNvPr>
          <p:cNvSpPr>
            <a:spLocks noChangeAspect="1"/>
          </p:cNvSpPr>
          <p:nvPr userDrawn="1"/>
        </p:nvSpPr>
        <p:spPr>
          <a:xfrm flipH="1">
            <a:off x="4662801" y="3717890"/>
            <a:ext cx="4481198" cy="3140110"/>
          </a:xfrm>
          <a:prstGeom prst="rtTriangle">
            <a:avLst/>
          </a:prstGeom>
          <a:solidFill>
            <a:schemeClr val="tx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23" name="TextBox 22">
            <a:extLst>
              <a:ext uri="{FF2B5EF4-FFF2-40B4-BE49-F238E27FC236}">
                <a16:creationId xmlns:a16="http://schemas.microsoft.com/office/drawing/2014/main" id="{8CAF2C19-50F3-4583-BEFA-F53CFF35DAEE}"/>
              </a:ext>
            </a:extLst>
          </p:cNvPr>
          <p:cNvSpPr txBox="1"/>
          <p:nvPr userDrawn="1"/>
        </p:nvSpPr>
        <p:spPr>
          <a:xfrm>
            <a:off x="819150" y="6253389"/>
            <a:ext cx="3994010" cy="323165"/>
          </a:xfrm>
          <a:prstGeom prst="rect">
            <a:avLst/>
          </a:prstGeom>
          <a:noFill/>
        </p:spPr>
        <p:txBody>
          <a:bodyPr wrap="square" lIns="0" tIns="0" rIns="0" bIns="0" rtlCol="0">
            <a:spAutoFit/>
          </a:bodyPr>
          <a:lstStyle/>
          <a:p>
            <a:pPr algn="l"/>
            <a:r>
              <a:rPr lang="en-US" sz="700" b="0" kern="1200" dirty="0">
                <a:solidFill>
                  <a:schemeClr val="tx2"/>
                </a:solidFill>
                <a:latin typeface="Trebuchet MS" pitchFamily="34" charset="0"/>
                <a:ea typeface="+mn-ea"/>
                <a:cs typeface="+mn-cs"/>
              </a:rPr>
              <a:t>BDO USA, LLP, a Delaware limited liability partnership, is the U.S. member of BDO International Limited, a UK company limited by guarantee, and forms part of the international BDO network of independent member firms</a:t>
            </a:r>
            <a:r>
              <a:rPr lang="en-US" sz="700" b="0" dirty="0">
                <a:solidFill>
                  <a:schemeClr val="tx2"/>
                </a:solidFill>
              </a:rPr>
              <a:t>.</a:t>
            </a:r>
          </a:p>
        </p:txBody>
      </p:sp>
      <p:sp>
        <p:nvSpPr>
          <p:cNvPr id="19" name="Content Placeholder 5">
            <a:extLst>
              <a:ext uri="{FF2B5EF4-FFF2-40B4-BE49-F238E27FC236}">
                <a16:creationId xmlns:a16="http://schemas.microsoft.com/office/drawing/2014/main" id="{AF8BA9B5-B847-45F3-AE04-0EF1395F9850}"/>
              </a:ext>
            </a:extLst>
          </p:cNvPr>
          <p:cNvSpPr>
            <a:spLocks noGrp="1"/>
          </p:cNvSpPr>
          <p:nvPr>
            <p:ph sz="quarter" idx="11"/>
          </p:nvPr>
        </p:nvSpPr>
        <p:spPr>
          <a:xfrm>
            <a:off x="0" y="4288240"/>
            <a:ext cx="5048250" cy="677108"/>
          </a:xfrm>
          <a:solidFill>
            <a:schemeClr val="accent1"/>
          </a:solidFill>
          <a:ln w="9525">
            <a:noFill/>
            <a:miter lim="800000"/>
            <a:headEnd/>
            <a:tailEnd/>
          </a:ln>
          <a:effectLst/>
        </p:spPr>
        <p:txBody>
          <a:bodyPr vert="horz" wrap="square" lIns="274320" tIns="182880" rIns="182880" bIns="182880" numCol="1" anchor="t" anchorCtr="0" compatLnSpc="1">
            <a:prstTxWarp prst="textNoShape">
              <a:avLst/>
            </a:prstTxWarp>
            <a:spAutoFit/>
          </a:bodyPr>
          <a:lstStyle>
            <a:lvl1pPr>
              <a:defRPr lang="en-US" kern="0" dirty="0" smtClean="0">
                <a:solidFill>
                  <a:schemeClr val="bg1"/>
                </a:solidFill>
              </a:defRPr>
            </a:lvl1pPr>
            <a:lvl2pPr marL="1587" indent="0">
              <a:buNone/>
              <a:defRPr lang="en-US" kern="1200" dirty="0" smtClean="0">
                <a:ea typeface="+mn-ea"/>
                <a:cs typeface="+mn-cs"/>
              </a:defRPr>
            </a:lvl2pPr>
            <a:lvl3pPr>
              <a:defRPr lang="en-US" kern="1200" dirty="0" smtClean="0">
                <a:ea typeface="+mn-ea"/>
                <a:cs typeface="+mn-cs"/>
              </a:defRPr>
            </a:lvl3pPr>
            <a:lvl4pPr>
              <a:defRPr lang="en-US" kern="1200" dirty="0" smtClean="0">
                <a:ea typeface="+mn-ea"/>
                <a:cs typeface="+mn-cs"/>
              </a:defRPr>
            </a:lvl4pPr>
            <a:lvl5pPr>
              <a:defRPr lang="en-US" kern="1200" dirty="0">
                <a:ea typeface="+mn-ea"/>
                <a:cs typeface="+mn-cs"/>
              </a:defRPr>
            </a:lvl5pPr>
          </a:lstStyle>
          <a:p>
            <a:pPr marL="0" lvl="0" defTabSz="914400" latinLnBrk="0"/>
            <a:r>
              <a:rPr lang="en-US"/>
              <a:t>Click to edit Master text styles</a:t>
            </a:r>
          </a:p>
        </p:txBody>
      </p:sp>
      <p:pic>
        <p:nvPicPr>
          <p:cNvPr id="21" name="Graphic 20">
            <a:extLst>
              <a:ext uri="{FF2B5EF4-FFF2-40B4-BE49-F238E27FC236}">
                <a16:creationId xmlns:a16="http://schemas.microsoft.com/office/drawing/2014/main" id="{17026260-4DCA-49F8-9D9A-F6A30B352156}"/>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1059895270"/>
      </p:ext>
    </p:extLst>
  </p:cSld>
  <p:clrMapOvr>
    <a:masterClrMapping/>
  </p:clrMapOvr>
  <p:extLst>
    <p:ext uri="{DCECCB84-F9BA-43D5-87BE-67443E8EF086}">
      <p15:sldGuideLst xmlns:p15="http://schemas.microsoft.com/office/powerpoint/2012/main">
        <p15:guide id="1" orient="horz" pos="139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Charcoal divider">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tx2"/>
          </a:solidFill>
          <a:ln w="9525">
            <a:noFill/>
            <a:miter lim="800000"/>
            <a:headEnd/>
            <a:tailEnd/>
          </a:ln>
          <a:effectLst/>
        </p:spPr>
        <p:txBody>
          <a:bodyPr wrap="none" anchor="ctr"/>
          <a:lstStyle/>
          <a:p>
            <a:endParaRPr lang="en-GB" dirty="0"/>
          </a:p>
        </p:txBody>
      </p:sp>
      <p:sp>
        <p:nvSpPr>
          <p:cNvPr id="7170" name="Rectangle 2"/>
          <p:cNvSpPr>
            <a:spLocks noGrp="1" noChangeArrowheads="1"/>
          </p:cNvSpPr>
          <p:nvPr>
            <p:ph type="ctrTitle"/>
          </p:nvPr>
        </p:nvSpPr>
        <p:spPr bwMode="gray">
          <a:xfrm>
            <a:off x="287338" y="1379538"/>
            <a:ext cx="8569324" cy="525462"/>
          </a:xfrm>
        </p:spPr>
        <p:txBody>
          <a:bodyPr/>
          <a:lstStyle>
            <a:lvl1pPr>
              <a:defRPr sz="3200" b="1">
                <a:solidFill>
                  <a:schemeClr val="bg1"/>
                </a:solidFill>
              </a:defRPr>
            </a:lvl1pPr>
          </a:lstStyle>
          <a:p>
            <a:r>
              <a:rPr lang="en-US"/>
              <a:t>Click to edit Master title style</a:t>
            </a:r>
            <a:endParaRPr lang="en-GB" dirty="0"/>
          </a:p>
        </p:txBody>
      </p:sp>
      <p:sp>
        <p:nvSpPr>
          <p:cNvPr id="7171" name="Rectangle 3"/>
          <p:cNvSpPr>
            <a:spLocks noGrp="1" noChangeArrowheads="1"/>
          </p:cNvSpPr>
          <p:nvPr>
            <p:ph type="subTitle" idx="1"/>
          </p:nvPr>
        </p:nvSpPr>
        <p:spPr bwMode="gray">
          <a:xfrm>
            <a:off x="287337" y="2514600"/>
            <a:ext cx="8569323" cy="2146299"/>
          </a:xfrm>
        </p:spPr>
        <p:txBody>
          <a:bodyPr/>
          <a:lstStyle>
            <a:lvl1pPr>
              <a:defRPr>
                <a:solidFill>
                  <a:schemeClr val="bg1"/>
                </a:solidFill>
              </a:defRPr>
            </a:lvl1pPr>
          </a:lstStyle>
          <a:p>
            <a:r>
              <a:rPr lang="en-US"/>
              <a:t>Click to edit Master subtitle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8" name="Slide Number Placeholder 5">
            <a:extLst>
              <a:ext uri="{FF2B5EF4-FFF2-40B4-BE49-F238E27FC236}">
                <a16:creationId xmlns:a16="http://schemas.microsoft.com/office/drawing/2014/main" id="{DC45869D-7137-408D-9E0D-96EC5569F731}"/>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9" name="Footer Placeholder 1">
            <a:extLst>
              <a:ext uri="{FF2B5EF4-FFF2-40B4-BE49-F238E27FC236}">
                <a16:creationId xmlns:a16="http://schemas.microsoft.com/office/drawing/2014/main" id="{45CD292E-32C4-4EBF-B988-C90273063D8F}"/>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r>
              <a:rPr lang="en-US"/>
              <a:t>grantee financial resilience</a:t>
            </a:r>
            <a:endParaRPr lang="en-US" dirty="0"/>
          </a:p>
        </p:txBody>
      </p:sp>
      <p:pic>
        <p:nvPicPr>
          <p:cNvPr id="16" name="Graphic 15">
            <a:extLst>
              <a:ext uri="{FF2B5EF4-FFF2-40B4-BE49-F238E27FC236}">
                <a16:creationId xmlns:a16="http://schemas.microsoft.com/office/drawing/2014/main" id="{7AB2747A-FC10-4FDC-8A5C-7DB6BB1AE98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3270487332"/>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584">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Charcoal divider B">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tx2"/>
          </a:solidFill>
          <a:ln w="9525">
            <a:noFill/>
            <a:miter lim="800000"/>
            <a:headEnd/>
            <a:tailEnd/>
          </a:ln>
          <a:effectLst/>
        </p:spPr>
        <p:txBody>
          <a:bodyPr wrap="none" anchor="ctr"/>
          <a:lstStyle/>
          <a:p>
            <a:endParaRPr lang="en-GB" dirty="0"/>
          </a:p>
        </p:txBody>
      </p:sp>
      <p:sp>
        <p:nvSpPr>
          <p:cNvPr id="13" name="Right Triangle 12">
            <a:extLst>
              <a:ext uri="{FF2B5EF4-FFF2-40B4-BE49-F238E27FC236}">
                <a16:creationId xmlns:a16="http://schemas.microsoft.com/office/drawing/2014/main" id="{6AA156B4-C1DC-499A-8614-CD39C9BBDB20}"/>
              </a:ext>
            </a:extLst>
          </p:cNvPr>
          <p:cNvSpPr>
            <a:spLocks noChangeAspect="1"/>
          </p:cNvSpPr>
          <p:nvPr userDrawn="1"/>
        </p:nvSpPr>
        <p:spPr>
          <a:xfrm rot="10800000" flipH="1">
            <a:off x="0" y="4113"/>
            <a:ext cx="9144000" cy="6407475"/>
          </a:xfrm>
          <a:prstGeom prst="rtTriangle">
            <a:avLst/>
          </a:prstGeom>
          <a:solidFill>
            <a:schemeClr val="tx2">
              <a:lumMod val="75000"/>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7170" name="Rectangle 2"/>
          <p:cNvSpPr>
            <a:spLocks noGrp="1" noChangeArrowheads="1"/>
          </p:cNvSpPr>
          <p:nvPr>
            <p:ph type="ctrTitle"/>
          </p:nvPr>
        </p:nvSpPr>
        <p:spPr bwMode="gray">
          <a:xfrm>
            <a:off x="287338" y="1379538"/>
            <a:ext cx="4037012" cy="1084262"/>
          </a:xfrm>
        </p:spPr>
        <p:txBody>
          <a:bodyPr/>
          <a:lstStyle>
            <a:lvl1pPr>
              <a:defRPr sz="3200" b="1">
                <a:solidFill>
                  <a:schemeClr val="bg1"/>
                </a:solidFill>
              </a:defRPr>
            </a:lvl1pPr>
          </a:lstStyle>
          <a:p>
            <a:r>
              <a:rPr lang="en-US"/>
              <a:t>Click to edit Master title style</a:t>
            </a:r>
            <a:endParaRPr lang="en-GB" dirty="0"/>
          </a:p>
        </p:txBody>
      </p:sp>
      <p:sp>
        <p:nvSpPr>
          <p:cNvPr id="7171" name="Rectangle 3"/>
          <p:cNvSpPr>
            <a:spLocks noGrp="1" noChangeArrowheads="1"/>
          </p:cNvSpPr>
          <p:nvPr>
            <p:ph type="subTitle" idx="1"/>
          </p:nvPr>
        </p:nvSpPr>
        <p:spPr bwMode="gray">
          <a:xfrm>
            <a:off x="287338" y="2743200"/>
            <a:ext cx="2779712" cy="1917700"/>
          </a:xfrm>
        </p:spPr>
        <p:txBody>
          <a:bodyPr/>
          <a:lstStyle>
            <a:lvl1pPr>
              <a:defRPr>
                <a:solidFill>
                  <a:schemeClr val="bg1"/>
                </a:solidFill>
              </a:defRPr>
            </a:lvl1pPr>
          </a:lstStyle>
          <a:p>
            <a:r>
              <a:rPr lang="en-US"/>
              <a:t>Click to edit Master subtitle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7" name="Slide Number Placeholder 5">
            <a:extLst>
              <a:ext uri="{FF2B5EF4-FFF2-40B4-BE49-F238E27FC236}">
                <a16:creationId xmlns:a16="http://schemas.microsoft.com/office/drawing/2014/main" id="{652C7432-FEB9-488B-95D1-FAA09E1DF6AC}"/>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F412DC4E-215A-4F1F-9889-73B7B11C8330}"/>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r>
              <a:rPr lang="en-US"/>
              <a:t>grantee financial resilience</a:t>
            </a:r>
            <a:endParaRPr lang="en-US" dirty="0"/>
          </a:p>
        </p:txBody>
      </p:sp>
      <p:pic>
        <p:nvPicPr>
          <p:cNvPr id="19" name="Graphic 18">
            <a:extLst>
              <a:ext uri="{FF2B5EF4-FFF2-40B4-BE49-F238E27FC236}">
                <a16:creationId xmlns:a16="http://schemas.microsoft.com/office/drawing/2014/main" id="{923C36CC-7846-450D-8056-DB2BE03C6DD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2398218287"/>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728">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Charcoal divider B">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tx2"/>
          </a:solidFill>
          <a:ln w="9525">
            <a:noFill/>
            <a:miter lim="800000"/>
            <a:headEnd/>
            <a:tailEnd/>
          </a:ln>
          <a:effectLst/>
        </p:spPr>
        <p:txBody>
          <a:bodyPr wrap="none" anchor="ctr"/>
          <a:lstStyle/>
          <a:p>
            <a:endParaRPr lang="en-GB" dirty="0"/>
          </a:p>
        </p:txBody>
      </p:sp>
      <p:sp>
        <p:nvSpPr>
          <p:cNvPr id="13" name="Right Triangle 12">
            <a:extLst>
              <a:ext uri="{FF2B5EF4-FFF2-40B4-BE49-F238E27FC236}">
                <a16:creationId xmlns:a16="http://schemas.microsoft.com/office/drawing/2014/main" id="{6AA156B4-C1DC-499A-8614-CD39C9BBDB20}"/>
              </a:ext>
            </a:extLst>
          </p:cNvPr>
          <p:cNvSpPr>
            <a:spLocks noChangeAspect="1"/>
          </p:cNvSpPr>
          <p:nvPr userDrawn="1"/>
        </p:nvSpPr>
        <p:spPr>
          <a:xfrm rot="10800000" flipH="1">
            <a:off x="0" y="4113"/>
            <a:ext cx="9144000" cy="6407475"/>
          </a:xfrm>
          <a:prstGeom prst="rtTriangle">
            <a:avLst/>
          </a:prstGeom>
          <a:solidFill>
            <a:schemeClr val="tx2">
              <a:lumMod val="75000"/>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7170" name="Rectangle 2"/>
          <p:cNvSpPr>
            <a:spLocks noGrp="1" noChangeArrowheads="1"/>
          </p:cNvSpPr>
          <p:nvPr>
            <p:ph type="ctrTitle"/>
          </p:nvPr>
        </p:nvSpPr>
        <p:spPr bwMode="gray">
          <a:xfrm>
            <a:off x="287338" y="1379537"/>
            <a:ext cx="4037012" cy="3204839"/>
          </a:xfrm>
        </p:spPr>
        <p:txBody>
          <a:bodyPr anchor="ctr" anchorCtr="0"/>
          <a:lstStyle>
            <a:lvl1pPr>
              <a:defRPr sz="3200" b="1">
                <a:solidFill>
                  <a:schemeClr val="bg1"/>
                </a:solidFill>
              </a:defRPr>
            </a:lvl1pPr>
          </a:lstStyle>
          <a:p>
            <a:r>
              <a:rPr lang="en-US"/>
              <a:t>Click to edit Master 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7" name="Slide Number Placeholder 5">
            <a:extLst>
              <a:ext uri="{FF2B5EF4-FFF2-40B4-BE49-F238E27FC236}">
                <a16:creationId xmlns:a16="http://schemas.microsoft.com/office/drawing/2014/main" id="{487B6005-ADDB-4E1A-9A30-FB813ADF46BC}"/>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62215DC2-7F08-43ED-ADDC-E68B30DD882F}"/>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r>
              <a:rPr lang="en-US"/>
              <a:t>grantee financial resilience</a:t>
            </a:r>
            <a:endParaRPr lang="en-US" dirty="0"/>
          </a:p>
        </p:txBody>
      </p:sp>
      <p:pic>
        <p:nvPicPr>
          <p:cNvPr id="19" name="Graphic 18">
            <a:extLst>
              <a:ext uri="{FF2B5EF4-FFF2-40B4-BE49-F238E27FC236}">
                <a16:creationId xmlns:a16="http://schemas.microsoft.com/office/drawing/2014/main" id="{943B3015-EC7A-4A86-9C90-BD278ABF5D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2401910974"/>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72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Pale charcoal divider B">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bg2"/>
          </a:solidFill>
          <a:ln w="9525">
            <a:noFill/>
            <a:miter lim="800000"/>
            <a:headEnd/>
            <a:tailEnd/>
          </a:ln>
          <a:effectLst/>
        </p:spPr>
        <p:txBody>
          <a:bodyPr wrap="none" anchor="ctr"/>
          <a:lstStyle/>
          <a:p>
            <a:endParaRPr lang="en-GB" dirty="0"/>
          </a:p>
        </p:txBody>
      </p:sp>
      <p:sp>
        <p:nvSpPr>
          <p:cNvPr id="13" name="Right Triangle 12">
            <a:extLst>
              <a:ext uri="{FF2B5EF4-FFF2-40B4-BE49-F238E27FC236}">
                <a16:creationId xmlns:a16="http://schemas.microsoft.com/office/drawing/2014/main" id="{6AA156B4-C1DC-499A-8614-CD39C9BBDB20}"/>
              </a:ext>
            </a:extLst>
          </p:cNvPr>
          <p:cNvSpPr>
            <a:spLocks noChangeAspect="1"/>
          </p:cNvSpPr>
          <p:nvPr userDrawn="1"/>
        </p:nvSpPr>
        <p:spPr>
          <a:xfrm rot="10800000" flipH="1">
            <a:off x="0" y="4113"/>
            <a:ext cx="9144000" cy="6407475"/>
          </a:xfrm>
          <a:prstGeom prst="rtTriangle">
            <a:avLst/>
          </a:prstGeom>
          <a:solidFill>
            <a:schemeClr val="bg1">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7170" name="Rectangle 2"/>
          <p:cNvSpPr>
            <a:spLocks noGrp="1" noChangeArrowheads="1"/>
          </p:cNvSpPr>
          <p:nvPr>
            <p:ph type="ctrTitle"/>
          </p:nvPr>
        </p:nvSpPr>
        <p:spPr bwMode="gray">
          <a:xfrm>
            <a:off x="287338" y="1379538"/>
            <a:ext cx="4037012" cy="1084262"/>
          </a:xfrm>
        </p:spPr>
        <p:txBody>
          <a:bodyPr/>
          <a:lstStyle>
            <a:lvl1pPr>
              <a:defRPr sz="3200">
                <a:solidFill>
                  <a:schemeClr val="accent1"/>
                </a:solidFill>
              </a:defRPr>
            </a:lvl1pPr>
          </a:lstStyle>
          <a:p>
            <a:r>
              <a:rPr lang="en-US"/>
              <a:t>Click to edit Master title style</a:t>
            </a:r>
            <a:endParaRPr lang="en-GB" dirty="0"/>
          </a:p>
        </p:txBody>
      </p:sp>
      <p:sp>
        <p:nvSpPr>
          <p:cNvPr id="7171" name="Rectangle 3"/>
          <p:cNvSpPr>
            <a:spLocks noGrp="1" noChangeArrowheads="1"/>
          </p:cNvSpPr>
          <p:nvPr>
            <p:ph type="subTitle" idx="1"/>
          </p:nvPr>
        </p:nvSpPr>
        <p:spPr bwMode="gray">
          <a:xfrm>
            <a:off x="287338" y="2743200"/>
            <a:ext cx="2779712" cy="1917700"/>
          </a:xfrm>
        </p:spPr>
        <p:txBody>
          <a:bodyPr/>
          <a:lstStyle>
            <a:lvl1pPr>
              <a:defRPr>
                <a:solidFill>
                  <a:schemeClr val="tx2"/>
                </a:solidFill>
              </a:defRPr>
            </a:lvl1pPr>
          </a:lstStyle>
          <a:p>
            <a:r>
              <a:rPr lang="en-US"/>
              <a:t>Click to edit Master subtitle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6" name="Slide Number Placeholder 5">
            <a:extLst>
              <a:ext uri="{FF2B5EF4-FFF2-40B4-BE49-F238E27FC236}">
                <a16:creationId xmlns:a16="http://schemas.microsoft.com/office/drawing/2014/main" id="{88BCCC11-008B-4526-8542-4F704618B080}"/>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tx2"/>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tx2"/>
              </a:solidFill>
              <a:effectLst/>
              <a:uLnTx/>
              <a:uFillTx/>
              <a:latin typeface="Trebuchet MS" pitchFamily="34" charset="0"/>
              <a:ea typeface="+mn-ea"/>
              <a:cs typeface="+mn-cs"/>
            </a:endParaRPr>
          </a:p>
        </p:txBody>
      </p:sp>
      <p:sp>
        <p:nvSpPr>
          <p:cNvPr id="17" name="Footer Placeholder 1">
            <a:extLst>
              <a:ext uri="{FF2B5EF4-FFF2-40B4-BE49-F238E27FC236}">
                <a16:creationId xmlns:a16="http://schemas.microsoft.com/office/drawing/2014/main" id="{E5AAD670-9771-41A7-8B43-5767E3415897}"/>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tx2"/>
                </a:solidFill>
              </a:defRPr>
            </a:lvl1pPr>
          </a:lstStyle>
          <a:p>
            <a:endParaRPr lang="en-US" dirty="0"/>
          </a:p>
        </p:txBody>
      </p:sp>
      <p:pic>
        <p:nvPicPr>
          <p:cNvPr id="19" name="Graphic 18">
            <a:extLst>
              <a:ext uri="{FF2B5EF4-FFF2-40B4-BE49-F238E27FC236}">
                <a16:creationId xmlns:a16="http://schemas.microsoft.com/office/drawing/2014/main" id="{59547F63-BD44-48AF-A645-5E6CBE521EF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1212077359"/>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728">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Red divider">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accent1"/>
          </a:solidFill>
          <a:ln w="9525">
            <a:noFill/>
            <a:miter lim="800000"/>
            <a:headEnd/>
            <a:tailEnd/>
          </a:ln>
          <a:effectLst/>
        </p:spPr>
        <p:txBody>
          <a:bodyPr wrap="none" anchor="ctr"/>
          <a:lstStyle/>
          <a:p>
            <a:endParaRPr lang="en-GB" dirty="0"/>
          </a:p>
        </p:txBody>
      </p:sp>
      <p:sp>
        <p:nvSpPr>
          <p:cNvPr id="7170" name="Rectangle 2"/>
          <p:cNvSpPr>
            <a:spLocks noGrp="1" noChangeArrowheads="1"/>
          </p:cNvSpPr>
          <p:nvPr>
            <p:ph type="ctrTitle"/>
          </p:nvPr>
        </p:nvSpPr>
        <p:spPr bwMode="gray">
          <a:xfrm>
            <a:off x="287338" y="1379538"/>
            <a:ext cx="8569324" cy="525462"/>
          </a:xfrm>
        </p:spPr>
        <p:txBody>
          <a:bodyPr/>
          <a:lstStyle>
            <a:lvl1pPr>
              <a:defRPr sz="3200" b="1">
                <a:solidFill>
                  <a:schemeClr val="bg1"/>
                </a:solidFill>
              </a:defRPr>
            </a:lvl1pPr>
          </a:lstStyle>
          <a:p>
            <a:r>
              <a:rPr lang="en-US"/>
              <a:t>Click to edit Master title style</a:t>
            </a:r>
            <a:endParaRPr lang="en-GB" dirty="0"/>
          </a:p>
        </p:txBody>
      </p:sp>
      <p:sp>
        <p:nvSpPr>
          <p:cNvPr id="7171" name="Rectangle 3"/>
          <p:cNvSpPr>
            <a:spLocks noGrp="1" noChangeArrowheads="1"/>
          </p:cNvSpPr>
          <p:nvPr>
            <p:ph type="subTitle" idx="1"/>
          </p:nvPr>
        </p:nvSpPr>
        <p:spPr bwMode="gray">
          <a:xfrm>
            <a:off x="287337" y="2514600"/>
            <a:ext cx="8569323" cy="2146299"/>
          </a:xfrm>
        </p:spPr>
        <p:txBody>
          <a:bodyPr/>
          <a:lstStyle>
            <a:lvl1pPr>
              <a:defRPr>
                <a:solidFill>
                  <a:schemeClr val="bg1"/>
                </a:solidFill>
              </a:defRPr>
            </a:lvl1pPr>
          </a:lstStyle>
          <a:p>
            <a:r>
              <a:rPr lang="en-US"/>
              <a:t>Click to edit Master subtitle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chemeClr val="bg1"/>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chemeClr val="bg1"/>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chemeClr val="bg1"/>
          </a:solidFill>
          <a:ln w="9525">
            <a:noFill/>
            <a:round/>
            <a:headEnd/>
            <a:tailEnd/>
          </a:ln>
        </p:spPr>
        <p:txBody>
          <a:bodyPr/>
          <a:lstStyle/>
          <a:p>
            <a:endParaRPr lang="en-GB" dirty="0"/>
          </a:p>
        </p:txBody>
      </p:sp>
      <p:sp>
        <p:nvSpPr>
          <p:cNvPr id="13" name="Slide Number Placeholder 5">
            <a:extLst>
              <a:ext uri="{FF2B5EF4-FFF2-40B4-BE49-F238E27FC236}">
                <a16:creationId xmlns:a16="http://schemas.microsoft.com/office/drawing/2014/main" id="{48ACB869-BE4A-41DD-8C54-EF25B5C05E9C}"/>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7" name="Footer Placeholder 1">
            <a:extLst>
              <a:ext uri="{FF2B5EF4-FFF2-40B4-BE49-F238E27FC236}">
                <a16:creationId xmlns:a16="http://schemas.microsoft.com/office/drawing/2014/main" id="{A13AEC19-91C0-4761-9710-AC6907953E1A}"/>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r>
              <a:rPr lang="en-US"/>
              <a:t>grantee financial resilience</a:t>
            </a:r>
            <a:endParaRPr lang="en-US" dirty="0"/>
          </a:p>
        </p:txBody>
      </p:sp>
      <p:pic>
        <p:nvPicPr>
          <p:cNvPr id="18" name="Graphic 17">
            <a:extLst>
              <a:ext uri="{FF2B5EF4-FFF2-40B4-BE49-F238E27FC236}">
                <a16:creationId xmlns:a16="http://schemas.microsoft.com/office/drawing/2014/main" id="{888EA608-27AC-4134-91D9-922C3002DAB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3269036934"/>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58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Red divider B">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accent1"/>
          </a:solidFill>
          <a:ln w="9525">
            <a:noFill/>
            <a:miter lim="800000"/>
            <a:headEnd/>
            <a:tailEnd/>
          </a:ln>
          <a:effectLst/>
        </p:spPr>
        <p:txBody>
          <a:bodyPr wrap="none" anchor="ctr"/>
          <a:lstStyle/>
          <a:p>
            <a:endParaRPr lang="en-GB" dirty="0"/>
          </a:p>
        </p:txBody>
      </p:sp>
      <p:sp>
        <p:nvSpPr>
          <p:cNvPr id="13" name="Right Triangle 12">
            <a:extLst>
              <a:ext uri="{FF2B5EF4-FFF2-40B4-BE49-F238E27FC236}">
                <a16:creationId xmlns:a16="http://schemas.microsoft.com/office/drawing/2014/main" id="{6AA156B4-C1DC-499A-8614-CD39C9BBDB20}"/>
              </a:ext>
            </a:extLst>
          </p:cNvPr>
          <p:cNvSpPr>
            <a:spLocks noChangeAspect="1"/>
          </p:cNvSpPr>
          <p:nvPr userDrawn="1"/>
        </p:nvSpPr>
        <p:spPr>
          <a:xfrm rot="10800000" flipH="1">
            <a:off x="0" y="4113"/>
            <a:ext cx="9144000" cy="6407475"/>
          </a:xfrm>
          <a:prstGeom prst="rtTriangle">
            <a:avLst/>
          </a:prstGeom>
          <a:solidFill>
            <a:schemeClr val="accent5">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7170" name="Rectangle 2"/>
          <p:cNvSpPr>
            <a:spLocks noGrp="1" noChangeArrowheads="1"/>
          </p:cNvSpPr>
          <p:nvPr>
            <p:ph type="ctrTitle"/>
          </p:nvPr>
        </p:nvSpPr>
        <p:spPr bwMode="gray">
          <a:xfrm>
            <a:off x="287338" y="1379538"/>
            <a:ext cx="4037012" cy="1084262"/>
          </a:xfrm>
        </p:spPr>
        <p:txBody>
          <a:bodyPr/>
          <a:lstStyle>
            <a:lvl1pPr>
              <a:defRPr sz="3200" b="1">
                <a:solidFill>
                  <a:schemeClr val="bg1"/>
                </a:solidFill>
              </a:defRPr>
            </a:lvl1pPr>
          </a:lstStyle>
          <a:p>
            <a:r>
              <a:rPr lang="en-US"/>
              <a:t>Click to edit Master title style</a:t>
            </a:r>
            <a:endParaRPr lang="en-GB" dirty="0"/>
          </a:p>
        </p:txBody>
      </p:sp>
      <p:sp>
        <p:nvSpPr>
          <p:cNvPr id="7171" name="Rectangle 3"/>
          <p:cNvSpPr>
            <a:spLocks noGrp="1" noChangeArrowheads="1"/>
          </p:cNvSpPr>
          <p:nvPr>
            <p:ph type="subTitle" idx="1"/>
          </p:nvPr>
        </p:nvSpPr>
        <p:spPr bwMode="gray">
          <a:xfrm>
            <a:off x="287338" y="2743200"/>
            <a:ext cx="2779712" cy="1917700"/>
          </a:xfrm>
        </p:spPr>
        <p:txBody>
          <a:bodyPr/>
          <a:lstStyle>
            <a:lvl1pPr>
              <a:defRPr>
                <a:solidFill>
                  <a:schemeClr val="bg1"/>
                </a:solidFill>
              </a:defRPr>
            </a:lvl1pPr>
          </a:lstStyle>
          <a:p>
            <a:r>
              <a:rPr lang="en-US"/>
              <a:t>Click to edit Master subtitle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chemeClr val="bg1"/>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chemeClr val="bg1"/>
          </a:solidFill>
          <a:ln w="9525">
            <a:noFill/>
            <a:round/>
            <a:headEnd/>
            <a:tailEnd/>
          </a:ln>
        </p:spPr>
        <p:txBody>
          <a:bodyPr/>
          <a:lstStyle/>
          <a:p>
            <a:endParaRPr lang="en-GB" dirty="0"/>
          </a:p>
        </p:txBody>
      </p:sp>
      <p:sp>
        <p:nvSpPr>
          <p:cNvPr id="17" name="Slide Number Placeholder 5">
            <a:extLst>
              <a:ext uri="{FF2B5EF4-FFF2-40B4-BE49-F238E27FC236}">
                <a16:creationId xmlns:a16="http://schemas.microsoft.com/office/drawing/2014/main" id="{981C0F69-32C2-48B5-A85A-97165E6A9D04}"/>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DE971EE4-FEF9-40A7-812B-241883C64108}"/>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r>
              <a:rPr lang="en-US"/>
              <a:t>grantee financial resilience</a:t>
            </a:r>
            <a:endParaRPr lang="en-US" dirty="0"/>
          </a:p>
        </p:txBody>
      </p:sp>
      <p:pic>
        <p:nvPicPr>
          <p:cNvPr id="19" name="Graphic 18">
            <a:extLst>
              <a:ext uri="{FF2B5EF4-FFF2-40B4-BE49-F238E27FC236}">
                <a16:creationId xmlns:a16="http://schemas.microsoft.com/office/drawing/2014/main" id="{FAABEF54-41D6-452D-86E3-D20C9AC0FF3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4046"/>
            <a:ext cx="2205820" cy="385354"/>
          </a:xfrm>
          <a:prstGeom prst="rect">
            <a:avLst/>
          </a:prstGeom>
        </p:spPr>
      </p:pic>
      <p:pic>
        <p:nvPicPr>
          <p:cNvPr id="20" name="Picture 2">
            <a:extLst>
              <a:ext uri="{FF2B5EF4-FFF2-40B4-BE49-F238E27FC236}">
                <a16:creationId xmlns:a16="http://schemas.microsoft.com/office/drawing/2014/main" id="{D20BAFED-CF24-4D3D-AC3D-910F144901C9}"/>
              </a:ext>
            </a:extLst>
          </p:cNvPr>
          <p:cNvPicPr>
            <a:picLocks noChangeAspect="1" noChangeArrowheads="1"/>
          </p:cNvPicPr>
          <p:nvPr userDrawn="1"/>
        </p:nvPicPr>
        <p:blipFill>
          <a:blip r:embed="rId4"/>
          <a:srcRect/>
          <a:stretch/>
        </p:blipFill>
        <p:spPr bwMode="auto">
          <a:xfrm>
            <a:off x="5976912" y="6200834"/>
            <a:ext cx="447504" cy="447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933817"/>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72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Red divider B">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accent1"/>
          </a:solidFill>
          <a:ln w="9525">
            <a:noFill/>
            <a:miter lim="800000"/>
            <a:headEnd/>
            <a:tailEnd/>
          </a:ln>
          <a:effectLst/>
        </p:spPr>
        <p:txBody>
          <a:bodyPr wrap="none" anchor="ctr"/>
          <a:lstStyle/>
          <a:p>
            <a:endParaRPr lang="en-GB" dirty="0"/>
          </a:p>
        </p:txBody>
      </p:sp>
      <p:sp>
        <p:nvSpPr>
          <p:cNvPr id="13" name="Right Triangle 12">
            <a:extLst>
              <a:ext uri="{FF2B5EF4-FFF2-40B4-BE49-F238E27FC236}">
                <a16:creationId xmlns:a16="http://schemas.microsoft.com/office/drawing/2014/main" id="{6AA156B4-C1DC-499A-8614-CD39C9BBDB20}"/>
              </a:ext>
            </a:extLst>
          </p:cNvPr>
          <p:cNvSpPr>
            <a:spLocks noChangeAspect="1"/>
          </p:cNvSpPr>
          <p:nvPr userDrawn="1"/>
        </p:nvSpPr>
        <p:spPr>
          <a:xfrm rot="10800000" flipH="1">
            <a:off x="0" y="4113"/>
            <a:ext cx="9144000" cy="6407475"/>
          </a:xfrm>
          <a:prstGeom prst="rtTriangle">
            <a:avLst/>
          </a:prstGeom>
          <a:solidFill>
            <a:schemeClr val="accent5">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7170" name="Rectangle 2"/>
          <p:cNvSpPr>
            <a:spLocks noGrp="1" noChangeArrowheads="1"/>
          </p:cNvSpPr>
          <p:nvPr>
            <p:ph type="ctrTitle"/>
          </p:nvPr>
        </p:nvSpPr>
        <p:spPr bwMode="gray">
          <a:xfrm>
            <a:off x="287338" y="1379538"/>
            <a:ext cx="4037012" cy="3278726"/>
          </a:xfrm>
        </p:spPr>
        <p:txBody>
          <a:bodyPr anchor="ctr" anchorCtr="0"/>
          <a:lstStyle>
            <a:lvl1pPr>
              <a:defRPr sz="3200" b="1">
                <a:solidFill>
                  <a:schemeClr val="bg1"/>
                </a:solidFill>
              </a:defRPr>
            </a:lvl1pPr>
          </a:lstStyle>
          <a:p>
            <a:r>
              <a:rPr lang="en-US"/>
              <a:t>Click to edit Master 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chemeClr val="bg1"/>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chemeClr val="bg1"/>
          </a:solidFill>
          <a:ln w="9525">
            <a:noFill/>
            <a:round/>
            <a:headEnd/>
            <a:tailEnd/>
          </a:ln>
        </p:spPr>
        <p:txBody>
          <a:bodyPr/>
          <a:lstStyle/>
          <a:p>
            <a:endParaRPr lang="en-GB" dirty="0"/>
          </a:p>
        </p:txBody>
      </p:sp>
      <p:sp>
        <p:nvSpPr>
          <p:cNvPr id="17" name="Slide Number Placeholder 5">
            <a:extLst>
              <a:ext uri="{FF2B5EF4-FFF2-40B4-BE49-F238E27FC236}">
                <a16:creationId xmlns:a16="http://schemas.microsoft.com/office/drawing/2014/main" id="{B564074F-C8B0-453A-8832-AD656BBD5215}"/>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CA9D2547-B514-4F05-AF60-5D6AE97E2F27}"/>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r>
              <a:rPr lang="en-US"/>
              <a:t>grantee financial resilience</a:t>
            </a:r>
            <a:endParaRPr lang="en-US" dirty="0"/>
          </a:p>
        </p:txBody>
      </p:sp>
      <p:pic>
        <p:nvPicPr>
          <p:cNvPr id="19" name="Graphic 18">
            <a:extLst>
              <a:ext uri="{FF2B5EF4-FFF2-40B4-BE49-F238E27FC236}">
                <a16:creationId xmlns:a16="http://schemas.microsoft.com/office/drawing/2014/main" id="{6CB2921D-B76A-4E5F-BBCC-2E2D4A8DDC1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325904334"/>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72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Pale charcoal divider">
    <p:bg>
      <p:bgPr>
        <a:solidFill>
          <a:schemeClr val="bg1"/>
        </a:solidFill>
        <a:effectLst/>
      </p:bgPr>
    </p:bg>
    <p:spTree>
      <p:nvGrpSpPr>
        <p:cNvPr id="1" name=""/>
        <p:cNvGrpSpPr/>
        <p:nvPr/>
      </p:nvGrpSpPr>
      <p:grpSpPr>
        <a:xfrm>
          <a:off x="0" y="0"/>
          <a:ext cx="0" cy="0"/>
          <a:chOff x="0" y="0"/>
          <a:chExt cx="0" cy="0"/>
        </a:xfrm>
      </p:grpSpPr>
      <p:sp>
        <p:nvSpPr>
          <p:cNvPr id="14" name="Rectangle 15"/>
          <p:cNvSpPr>
            <a:spLocks noChangeArrowheads="1"/>
          </p:cNvSpPr>
          <p:nvPr/>
        </p:nvSpPr>
        <p:spPr bwMode="gray">
          <a:xfrm>
            <a:off x="0" y="0"/>
            <a:ext cx="9144000" cy="6858000"/>
          </a:xfrm>
          <a:prstGeom prst="rect">
            <a:avLst/>
          </a:prstGeom>
          <a:solidFill>
            <a:schemeClr val="bg2"/>
          </a:solidFill>
          <a:ln w="9525">
            <a:noFill/>
            <a:miter lim="800000"/>
            <a:headEnd/>
            <a:tailEnd/>
          </a:ln>
          <a:effectLst/>
        </p:spPr>
        <p:txBody>
          <a:bodyPr wrap="none" anchor="ctr"/>
          <a:lstStyle/>
          <a:p>
            <a:endParaRPr lang="en-GB" dirty="0"/>
          </a:p>
        </p:txBody>
      </p:sp>
      <p:sp>
        <p:nvSpPr>
          <p:cNvPr id="17" name="Rectangle 2"/>
          <p:cNvSpPr>
            <a:spLocks noGrp="1" noChangeArrowheads="1"/>
          </p:cNvSpPr>
          <p:nvPr>
            <p:ph type="ctrTitle"/>
          </p:nvPr>
        </p:nvSpPr>
        <p:spPr bwMode="gray">
          <a:xfrm>
            <a:off x="287338" y="1379538"/>
            <a:ext cx="8589962" cy="525462"/>
          </a:xfrm>
        </p:spPr>
        <p:txBody>
          <a:bodyPr/>
          <a:lstStyle>
            <a:lvl1pPr>
              <a:defRPr sz="3200">
                <a:solidFill>
                  <a:schemeClr val="accent1"/>
                </a:solidFill>
              </a:defRPr>
            </a:lvl1pPr>
          </a:lstStyle>
          <a:p>
            <a:r>
              <a:rPr lang="en-US"/>
              <a:t>Click to edit Master title style</a:t>
            </a:r>
            <a:endParaRPr lang="en-GB" dirty="0"/>
          </a:p>
        </p:txBody>
      </p:sp>
      <p:sp>
        <p:nvSpPr>
          <p:cNvPr id="18" name="Rectangle 3"/>
          <p:cNvSpPr>
            <a:spLocks noGrp="1" noChangeArrowheads="1"/>
          </p:cNvSpPr>
          <p:nvPr>
            <p:ph type="subTitle" idx="1"/>
          </p:nvPr>
        </p:nvSpPr>
        <p:spPr bwMode="gray">
          <a:xfrm>
            <a:off x="287338" y="2514600"/>
            <a:ext cx="8589962" cy="2146300"/>
          </a:xfrm>
        </p:spPr>
        <p:txBody>
          <a:bodyPr/>
          <a:lstStyle>
            <a:lvl1pPr>
              <a:defRPr>
                <a:solidFill>
                  <a:schemeClr val="tx2"/>
                </a:solidFill>
              </a:defRPr>
            </a:lvl1pPr>
          </a:lstStyle>
          <a:p>
            <a:r>
              <a:rPr lang="en-US"/>
              <a:t>Click to edit Master subtitle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3"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2" name="Slide Number Placeholder 5">
            <a:extLst>
              <a:ext uri="{FF2B5EF4-FFF2-40B4-BE49-F238E27FC236}">
                <a16:creationId xmlns:a16="http://schemas.microsoft.com/office/drawing/2014/main" id="{ADD0A1A1-12FB-4B88-B273-853A1E42BCC2}"/>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tx2"/>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tx2"/>
              </a:solidFill>
              <a:effectLst/>
              <a:uLnTx/>
              <a:uFillTx/>
              <a:latin typeface="Trebuchet MS" pitchFamily="34" charset="0"/>
              <a:ea typeface="+mn-ea"/>
              <a:cs typeface="+mn-cs"/>
            </a:endParaRPr>
          </a:p>
        </p:txBody>
      </p:sp>
      <p:sp>
        <p:nvSpPr>
          <p:cNvPr id="16" name="Footer Placeholder 1">
            <a:extLst>
              <a:ext uri="{FF2B5EF4-FFF2-40B4-BE49-F238E27FC236}">
                <a16:creationId xmlns:a16="http://schemas.microsoft.com/office/drawing/2014/main" id="{0A29A924-9D84-4AB3-BC46-CB303CCCE74F}"/>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tx2"/>
                </a:solidFill>
              </a:defRPr>
            </a:lvl1pPr>
          </a:lstStyle>
          <a:p>
            <a:r>
              <a:rPr lang="en-US"/>
              <a:t>grantee financial resilience</a:t>
            </a:r>
            <a:endParaRPr lang="en-US" dirty="0"/>
          </a:p>
        </p:txBody>
      </p:sp>
      <p:pic>
        <p:nvPicPr>
          <p:cNvPr id="19" name="Graphic 18">
            <a:extLst>
              <a:ext uri="{FF2B5EF4-FFF2-40B4-BE49-F238E27FC236}">
                <a16:creationId xmlns:a16="http://schemas.microsoft.com/office/drawing/2014/main" id="{DF9424CC-DD2C-4F47-8D88-9DFE0F78908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882030717"/>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584">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Pale charcoal divider B">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bg2"/>
          </a:solidFill>
          <a:ln w="9525">
            <a:noFill/>
            <a:miter lim="800000"/>
            <a:headEnd/>
            <a:tailEnd/>
          </a:ln>
          <a:effectLst/>
        </p:spPr>
        <p:txBody>
          <a:bodyPr wrap="none" anchor="ctr"/>
          <a:lstStyle/>
          <a:p>
            <a:endParaRPr lang="en-GB" dirty="0"/>
          </a:p>
        </p:txBody>
      </p:sp>
      <p:sp>
        <p:nvSpPr>
          <p:cNvPr id="13" name="Right Triangle 12">
            <a:extLst>
              <a:ext uri="{FF2B5EF4-FFF2-40B4-BE49-F238E27FC236}">
                <a16:creationId xmlns:a16="http://schemas.microsoft.com/office/drawing/2014/main" id="{6AA156B4-C1DC-499A-8614-CD39C9BBDB20}"/>
              </a:ext>
            </a:extLst>
          </p:cNvPr>
          <p:cNvSpPr>
            <a:spLocks noChangeAspect="1"/>
          </p:cNvSpPr>
          <p:nvPr userDrawn="1"/>
        </p:nvSpPr>
        <p:spPr>
          <a:xfrm rot="10800000" flipH="1">
            <a:off x="0" y="4113"/>
            <a:ext cx="9144000" cy="6407475"/>
          </a:xfrm>
          <a:prstGeom prst="rtTriangle">
            <a:avLst/>
          </a:prstGeom>
          <a:solidFill>
            <a:schemeClr val="bg1">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7170" name="Rectangle 2"/>
          <p:cNvSpPr>
            <a:spLocks noGrp="1" noChangeArrowheads="1"/>
          </p:cNvSpPr>
          <p:nvPr>
            <p:ph type="ctrTitle"/>
          </p:nvPr>
        </p:nvSpPr>
        <p:spPr bwMode="gray">
          <a:xfrm>
            <a:off x="287338" y="1379538"/>
            <a:ext cx="4037012" cy="1084262"/>
          </a:xfrm>
        </p:spPr>
        <p:txBody>
          <a:bodyPr/>
          <a:lstStyle>
            <a:lvl1pPr>
              <a:defRPr sz="3200">
                <a:solidFill>
                  <a:schemeClr val="accent1"/>
                </a:solidFill>
              </a:defRPr>
            </a:lvl1pPr>
          </a:lstStyle>
          <a:p>
            <a:r>
              <a:rPr lang="en-US"/>
              <a:t>Click to edit Master title style</a:t>
            </a:r>
            <a:endParaRPr lang="en-GB" dirty="0"/>
          </a:p>
        </p:txBody>
      </p:sp>
      <p:sp>
        <p:nvSpPr>
          <p:cNvPr id="7171" name="Rectangle 3"/>
          <p:cNvSpPr>
            <a:spLocks noGrp="1" noChangeArrowheads="1"/>
          </p:cNvSpPr>
          <p:nvPr>
            <p:ph type="subTitle" idx="1"/>
          </p:nvPr>
        </p:nvSpPr>
        <p:spPr bwMode="gray">
          <a:xfrm>
            <a:off x="287338" y="2743200"/>
            <a:ext cx="2779712" cy="1917700"/>
          </a:xfrm>
        </p:spPr>
        <p:txBody>
          <a:bodyPr/>
          <a:lstStyle>
            <a:lvl1pPr>
              <a:defRPr>
                <a:solidFill>
                  <a:schemeClr val="tx2"/>
                </a:solidFill>
              </a:defRPr>
            </a:lvl1pPr>
          </a:lstStyle>
          <a:p>
            <a:r>
              <a:rPr lang="en-US"/>
              <a:t>Click to edit Master subtitle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6" name="Slide Number Placeholder 5">
            <a:extLst>
              <a:ext uri="{FF2B5EF4-FFF2-40B4-BE49-F238E27FC236}">
                <a16:creationId xmlns:a16="http://schemas.microsoft.com/office/drawing/2014/main" id="{88BCCC11-008B-4526-8542-4F704618B080}"/>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tx2"/>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tx2"/>
              </a:solidFill>
              <a:effectLst/>
              <a:uLnTx/>
              <a:uFillTx/>
              <a:latin typeface="Trebuchet MS" pitchFamily="34" charset="0"/>
              <a:ea typeface="+mn-ea"/>
              <a:cs typeface="+mn-cs"/>
            </a:endParaRPr>
          </a:p>
        </p:txBody>
      </p:sp>
      <p:sp>
        <p:nvSpPr>
          <p:cNvPr id="17" name="Footer Placeholder 1">
            <a:extLst>
              <a:ext uri="{FF2B5EF4-FFF2-40B4-BE49-F238E27FC236}">
                <a16:creationId xmlns:a16="http://schemas.microsoft.com/office/drawing/2014/main" id="{E5AAD670-9771-41A7-8B43-5767E3415897}"/>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tx2"/>
                </a:solidFill>
              </a:defRPr>
            </a:lvl1pPr>
          </a:lstStyle>
          <a:p>
            <a:r>
              <a:rPr lang="en-US"/>
              <a:t>grantee financial resilience</a:t>
            </a:r>
            <a:endParaRPr lang="en-US" dirty="0"/>
          </a:p>
        </p:txBody>
      </p:sp>
      <p:pic>
        <p:nvPicPr>
          <p:cNvPr id="19" name="Graphic 18">
            <a:extLst>
              <a:ext uri="{FF2B5EF4-FFF2-40B4-BE49-F238E27FC236}">
                <a16:creationId xmlns:a16="http://schemas.microsoft.com/office/drawing/2014/main" id="{373A6E93-3EA8-40C5-9FBD-04D14A9A1B9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pic>
        <p:nvPicPr>
          <p:cNvPr id="20" name="Picture 2" descr="Institute for Nonprofit Practice">
            <a:extLst>
              <a:ext uri="{FF2B5EF4-FFF2-40B4-BE49-F238E27FC236}">
                <a16:creationId xmlns:a16="http://schemas.microsoft.com/office/drawing/2014/main" id="{DB45E4F9-444B-4710-9DDF-B50EC5E8177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6912" y="6200834"/>
            <a:ext cx="447504" cy="447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327936"/>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728">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15" name="Picture Placeholder 5" descr="A lit up city at night&#10;&#10;Description automatically generated">
            <a:extLst>
              <a:ext uri="{FF2B5EF4-FFF2-40B4-BE49-F238E27FC236}">
                <a16:creationId xmlns:a16="http://schemas.microsoft.com/office/drawing/2014/main" id="{02F195BB-1C30-4E0E-8C54-20849B56B1B3}"/>
              </a:ext>
            </a:extLst>
          </p:cNvPr>
          <p:cNvPicPr>
            <a:picLocks noChangeAspect="1"/>
          </p:cNvPicPr>
          <p:nvPr userDrawn="1"/>
        </p:nvPicPr>
        <p:blipFill>
          <a:blip r:embed="rId2" cstate="print">
            <a:extLst>
              <a:ext uri="{28A0092B-C50C-407E-A947-70E740481C1C}">
                <a14:useLocalDpi xmlns:a14="http://schemas.microsoft.com/office/drawing/2010/main"/>
              </a:ext>
            </a:extLst>
          </a:blip>
          <a:srcRect t="7813" b="7813"/>
          <a:stretch>
            <a:fillRect/>
          </a:stretch>
        </p:blipFill>
        <p:spPr bwMode="auto">
          <a:xfrm>
            <a:off x="0" y="0"/>
            <a:ext cx="9144000" cy="6858000"/>
          </a:xfrm>
          <a:prstGeom prst="rect">
            <a:avLst/>
          </a:prstGeom>
          <a:noFill/>
          <a:ln w="9525">
            <a:noFill/>
            <a:miter lim="800000"/>
            <a:headEnd/>
            <a:tailEnd/>
          </a:ln>
          <a:effectLst/>
        </p:spPr>
      </p:pic>
      <p:sp>
        <p:nvSpPr>
          <p:cNvPr id="18" name="Text Placeholder 3">
            <a:extLst>
              <a:ext uri="{FF2B5EF4-FFF2-40B4-BE49-F238E27FC236}">
                <a16:creationId xmlns:a16="http://schemas.microsoft.com/office/drawing/2014/main" id="{B1C11077-5B2E-471B-BC7D-13ABB6B06E89}"/>
              </a:ext>
            </a:extLst>
          </p:cNvPr>
          <p:cNvSpPr>
            <a:spLocks noGrp="1"/>
          </p:cNvSpPr>
          <p:nvPr>
            <p:ph type="body" sz="quarter" idx="17" hasCustomPrompt="1"/>
          </p:nvPr>
        </p:nvSpPr>
        <p:spPr>
          <a:xfrm>
            <a:off x="0" y="2644266"/>
            <a:ext cx="7010400" cy="1569469"/>
          </a:xfrm>
          <a:solidFill>
            <a:schemeClr val="accent1">
              <a:alpha val="90000"/>
            </a:schemeClr>
          </a:solidFill>
        </p:spPr>
        <p:txBody>
          <a:bodyPr lIns="274320" tIns="91440" rIns="91440" bIns="91440" numCol="2" spcCol="274320" anchor="ctr">
            <a:spAutoFit/>
          </a:bodyPr>
          <a:lstStyle>
            <a:lvl1pPr marL="0" indent="-182880">
              <a:spcBef>
                <a:spcPts val="600"/>
              </a:spcBef>
              <a:spcAft>
                <a:spcPts val="600"/>
              </a:spcAft>
              <a:defRPr sz="1800" b="1">
                <a:solidFill>
                  <a:schemeClr val="bg1"/>
                </a:solidFill>
              </a:defRPr>
            </a:lvl1pPr>
            <a:lvl2pPr marL="274320" indent="-274320">
              <a:spcBef>
                <a:spcPts val="0"/>
              </a:spcBef>
              <a:spcAft>
                <a:spcPts val="600"/>
              </a:spcAft>
              <a:buClr>
                <a:schemeClr val="bg1"/>
              </a:buClr>
              <a:defRPr sz="1800">
                <a:solidFill>
                  <a:schemeClr val="bg1"/>
                </a:solidFill>
              </a:defRPr>
            </a:lvl2pPr>
            <a:lvl3pPr marL="457200" indent="-182880">
              <a:spcAft>
                <a:spcPts val="600"/>
              </a:spcAft>
              <a:defRPr sz="1800">
                <a:solidFill>
                  <a:schemeClr val="bg1"/>
                </a:solidFill>
              </a:defRPr>
            </a:lvl3pPr>
            <a:lvl4pPr marL="640080" indent="-182880">
              <a:spcAft>
                <a:spcPts val="600"/>
              </a:spcAft>
              <a:defRPr>
                <a:solidFill>
                  <a:schemeClr val="bg1"/>
                </a:solidFill>
              </a:defRPr>
            </a:lvl4pPr>
            <a:lvl5pPr marL="822960" indent="-182880">
              <a:spcAft>
                <a:spcPts val="600"/>
              </a:spcAft>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2" name="Freeform 11">
            <a:extLst>
              <a:ext uri="{FF2B5EF4-FFF2-40B4-BE49-F238E27FC236}">
                <a16:creationId xmlns:a16="http://schemas.microsoft.com/office/drawing/2014/main" id="{56B0DA3E-D8B8-4AEA-8AF4-FD8D60064FBC}"/>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23" name="Freeform 12">
            <a:extLst>
              <a:ext uri="{FF2B5EF4-FFF2-40B4-BE49-F238E27FC236}">
                <a16:creationId xmlns:a16="http://schemas.microsoft.com/office/drawing/2014/main" id="{0C1D87CF-C885-4307-82DE-C34EB6242D1F}"/>
              </a:ext>
            </a:extLst>
          </p:cNvPr>
          <p:cNvSpPr>
            <a:spLocks noChangeAspect="1"/>
          </p:cNvSpPr>
          <p:nvPr userDrawn="1"/>
        </p:nvSpPr>
        <p:spPr bwMode="gray">
          <a:xfrm>
            <a:off x="498014" y="6238875"/>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sz="900" dirty="0"/>
          </a:p>
        </p:txBody>
      </p:sp>
      <p:sp>
        <p:nvSpPr>
          <p:cNvPr id="11" name="Rectangle 2">
            <a:extLst>
              <a:ext uri="{FF2B5EF4-FFF2-40B4-BE49-F238E27FC236}">
                <a16:creationId xmlns:a16="http://schemas.microsoft.com/office/drawing/2014/main" id="{2929F8CA-360D-4B38-B864-54D6852AD31C}"/>
              </a:ext>
            </a:extLst>
          </p:cNvPr>
          <p:cNvSpPr>
            <a:spLocks noGrp="1" noChangeArrowheads="1"/>
          </p:cNvSpPr>
          <p:nvPr>
            <p:ph type="ctrTitle" hasCustomPrompt="1"/>
          </p:nvPr>
        </p:nvSpPr>
        <p:spPr bwMode="gray">
          <a:xfrm>
            <a:off x="266700" y="685801"/>
            <a:ext cx="8610600" cy="962024"/>
          </a:xfrm>
        </p:spPr>
        <p:txBody>
          <a:bodyPr anchor="ctr"/>
          <a:lstStyle>
            <a:lvl1pPr>
              <a:defRPr sz="2800" b="0" i="0">
                <a:solidFill>
                  <a:schemeClr val="bg1"/>
                </a:solidFill>
              </a:defRPr>
            </a:lvl1pPr>
          </a:lstStyle>
          <a:p>
            <a:r>
              <a:rPr lang="en-US" dirty="0"/>
              <a:t>Click To Edit Master Title Style</a:t>
            </a:r>
            <a:endParaRPr lang="en-GB" dirty="0"/>
          </a:p>
        </p:txBody>
      </p:sp>
      <p:sp>
        <p:nvSpPr>
          <p:cNvPr id="12" name="Slide Number Placeholder 5">
            <a:extLst>
              <a:ext uri="{FF2B5EF4-FFF2-40B4-BE49-F238E27FC236}">
                <a16:creationId xmlns:a16="http://schemas.microsoft.com/office/drawing/2014/main" id="{6AE86335-9480-4E14-AE4C-002F40A99113}"/>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9" name="Footer Placeholder 1">
            <a:extLst>
              <a:ext uri="{FF2B5EF4-FFF2-40B4-BE49-F238E27FC236}">
                <a16:creationId xmlns:a16="http://schemas.microsoft.com/office/drawing/2014/main" id="{FE6C75C5-AE15-4336-B033-76B13AC84FEB}"/>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r>
              <a:rPr lang="en-US"/>
              <a:t>grantee financial resilience</a:t>
            </a:r>
            <a:endParaRPr lang="en-US" dirty="0"/>
          </a:p>
        </p:txBody>
      </p:sp>
      <p:pic>
        <p:nvPicPr>
          <p:cNvPr id="10" name="Graphic 9">
            <a:extLst>
              <a:ext uri="{FF2B5EF4-FFF2-40B4-BE49-F238E27FC236}">
                <a16:creationId xmlns:a16="http://schemas.microsoft.com/office/drawing/2014/main" id="{CE3DE268-32AE-426D-BD0B-D4BC94B31D6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96696863"/>
      </p:ext>
    </p:extLst>
  </p:cSld>
  <p:clrMapOvr>
    <a:masterClrMapping/>
  </p:clrMapOvr>
  <p:extLst>
    <p:ext uri="{DCECCB84-F9BA-43D5-87BE-67443E8EF086}">
      <p15:sldGuideLst xmlns:p15="http://schemas.microsoft.com/office/powerpoint/2012/main">
        <p15:guide id="1" pos="4416">
          <p15:clr>
            <a:srgbClr val="FBAE40"/>
          </p15:clr>
        </p15:guide>
        <p15:guide id="2" orient="horz" pos="1038">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Agenda Layout 4">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E63C089-3184-467A-A3CA-A2426E7DB5C2}"/>
              </a:ext>
            </a:extLst>
          </p:cNvPr>
          <p:cNvGrpSpPr/>
          <p:nvPr userDrawn="1"/>
        </p:nvGrpSpPr>
        <p:grpSpPr>
          <a:xfrm flipH="1">
            <a:off x="0" y="-10402"/>
            <a:ext cx="4572000" cy="6874070"/>
            <a:chOff x="6095997" y="-10402"/>
            <a:chExt cx="6096000" cy="6874070"/>
          </a:xfrm>
        </p:grpSpPr>
        <p:sp>
          <p:nvSpPr>
            <p:cNvPr id="28" name="Right Triangle 27">
              <a:extLst>
                <a:ext uri="{FF2B5EF4-FFF2-40B4-BE49-F238E27FC236}">
                  <a16:creationId xmlns:a16="http://schemas.microsoft.com/office/drawing/2014/main" id="{B2C15AE3-395B-405A-A968-D5330DFF5D77}"/>
                </a:ext>
              </a:extLst>
            </p:cNvPr>
            <p:cNvSpPr>
              <a:spLocks noChangeAspect="1"/>
            </p:cNvSpPr>
            <p:nvPr userDrawn="1"/>
          </p:nvSpPr>
          <p:spPr>
            <a:xfrm flipH="1" flipV="1">
              <a:off x="7349574" y="-10402"/>
              <a:ext cx="4842421" cy="5954002"/>
            </a:xfrm>
            <a:prstGeom prst="rtTriangle">
              <a:avLst/>
            </a:prstGeom>
            <a:solidFill>
              <a:schemeClr val="accent6"/>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29" name="Right Triangle 28">
              <a:extLst>
                <a:ext uri="{FF2B5EF4-FFF2-40B4-BE49-F238E27FC236}">
                  <a16:creationId xmlns:a16="http://schemas.microsoft.com/office/drawing/2014/main" id="{EE60D1C6-3BBB-41B3-8C65-90BB0FF1275D}"/>
                </a:ext>
              </a:extLst>
            </p:cNvPr>
            <p:cNvSpPr>
              <a:spLocks noChangeAspect="1"/>
            </p:cNvSpPr>
            <p:nvPr userDrawn="1"/>
          </p:nvSpPr>
          <p:spPr>
            <a:xfrm rot="10800000" flipV="1">
              <a:off x="6095997" y="361509"/>
              <a:ext cx="6096000" cy="6502159"/>
            </a:xfrm>
            <a:prstGeom prst="rtTriangle">
              <a:avLst/>
            </a:prstGeom>
            <a:solidFill>
              <a:schemeClr val="tx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grpSp>
      <p:sp>
        <p:nvSpPr>
          <p:cNvPr id="26" name="Rectangle 2">
            <a:extLst>
              <a:ext uri="{FF2B5EF4-FFF2-40B4-BE49-F238E27FC236}">
                <a16:creationId xmlns:a16="http://schemas.microsoft.com/office/drawing/2014/main" id="{E5C43647-349B-4C7A-8418-EC576099B5FC}"/>
              </a:ext>
            </a:extLst>
          </p:cNvPr>
          <p:cNvSpPr>
            <a:spLocks noGrp="1" noChangeArrowheads="1"/>
          </p:cNvSpPr>
          <p:nvPr>
            <p:ph type="ctrTitle" hasCustomPrompt="1"/>
          </p:nvPr>
        </p:nvSpPr>
        <p:spPr bwMode="gray">
          <a:xfrm>
            <a:off x="266700" y="1968258"/>
            <a:ext cx="2019300" cy="3056861"/>
          </a:xfrm>
        </p:spPr>
        <p:txBody>
          <a:bodyPr anchor="ctr"/>
          <a:lstStyle>
            <a:lvl1pPr>
              <a:defRPr sz="2800" b="0" i="0">
                <a:solidFill>
                  <a:schemeClr val="bg1"/>
                </a:solidFill>
              </a:defRPr>
            </a:lvl1pPr>
          </a:lstStyle>
          <a:p>
            <a:r>
              <a:rPr lang="en-US" dirty="0"/>
              <a:t>Click To Edit Master Title Style</a:t>
            </a:r>
            <a:endParaRPr lang="en-GB" dirty="0"/>
          </a:p>
        </p:txBody>
      </p:sp>
      <p:sp>
        <p:nvSpPr>
          <p:cNvPr id="38" name="Freeform 25">
            <a:extLst>
              <a:ext uri="{FF2B5EF4-FFF2-40B4-BE49-F238E27FC236}">
                <a16:creationId xmlns:a16="http://schemas.microsoft.com/office/drawing/2014/main" id="{AAED74F5-0EAF-459A-9175-BE7AAB10AE82}"/>
              </a:ext>
            </a:extLst>
          </p:cNvPr>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grpSp>
        <p:nvGrpSpPr>
          <p:cNvPr id="39" name="Group 38">
            <a:extLst>
              <a:ext uri="{FF2B5EF4-FFF2-40B4-BE49-F238E27FC236}">
                <a16:creationId xmlns:a16="http://schemas.microsoft.com/office/drawing/2014/main" id="{3B168C01-CE5A-420B-9E44-BF633543FD1E}"/>
              </a:ext>
            </a:extLst>
          </p:cNvPr>
          <p:cNvGrpSpPr/>
          <p:nvPr userDrawn="1"/>
        </p:nvGrpSpPr>
        <p:grpSpPr>
          <a:xfrm>
            <a:off x="495300" y="0"/>
            <a:ext cx="161925" cy="1968257"/>
            <a:chOff x="660400" y="0"/>
            <a:chExt cx="161925" cy="1968257"/>
          </a:xfrm>
        </p:grpSpPr>
        <p:sp>
          <p:nvSpPr>
            <p:cNvPr id="40" name="Freeform 11">
              <a:extLst>
                <a:ext uri="{FF2B5EF4-FFF2-40B4-BE49-F238E27FC236}">
                  <a16:creationId xmlns:a16="http://schemas.microsoft.com/office/drawing/2014/main" id="{EDF0A25F-B16D-44C9-B207-39DBFCC721B6}"/>
                </a:ext>
              </a:extLst>
            </p:cNvPr>
            <p:cNvSpPr>
              <a:spLocks noChangeAspect="1"/>
            </p:cNvSpPr>
            <p:nvPr userDrawn="1"/>
          </p:nvSpPr>
          <p:spPr bwMode="gray">
            <a:xfrm>
              <a:off x="660400" y="30026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41" name="Freeform 11">
              <a:extLst>
                <a:ext uri="{FF2B5EF4-FFF2-40B4-BE49-F238E27FC236}">
                  <a16:creationId xmlns:a16="http://schemas.microsoft.com/office/drawing/2014/main" id="{D690D497-38CB-4B01-9A15-F2129C9B0586}"/>
                </a:ext>
              </a:extLst>
            </p:cNvPr>
            <p:cNvSpPr>
              <a:spLocks noChangeAspect="1"/>
            </p:cNvSpPr>
            <p:nvPr userDrawn="1"/>
          </p:nvSpPr>
          <p:spPr bwMode="gray">
            <a:xfrm>
              <a:off x="660400"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42" name="Freeform 11">
              <a:extLst>
                <a:ext uri="{FF2B5EF4-FFF2-40B4-BE49-F238E27FC236}">
                  <a16:creationId xmlns:a16="http://schemas.microsoft.com/office/drawing/2014/main" id="{DA3FB242-DBC6-4D2D-B693-0993E2FC5490}"/>
                </a:ext>
              </a:extLst>
            </p:cNvPr>
            <p:cNvSpPr>
              <a:spLocks noChangeAspect="1"/>
            </p:cNvSpPr>
            <p:nvPr userDrawn="1"/>
          </p:nvSpPr>
          <p:spPr bwMode="gray">
            <a:xfrm>
              <a:off x="660400" y="685314"/>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43" name="Freeform 11">
              <a:extLst>
                <a:ext uri="{FF2B5EF4-FFF2-40B4-BE49-F238E27FC236}">
                  <a16:creationId xmlns:a16="http://schemas.microsoft.com/office/drawing/2014/main" id="{B07CA14D-2B1B-4EE9-9A06-599F2D03B4EB}"/>
                </a:ext>
              </a:extLst>
            </p:cNvPr>
            <p:cNvSpPr>
              <a:spLocks noChangeAspect="1"/>
            </p:cNvSpPr>
            <p:nvPr userDrawn="1"/>
          </p:nvSpPr>
          <p:spPr bwMode="gray">
            <a:xfrm>
              <a:off x="660400" y="1116183"/>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44" name="Freeform 11">
              <a:extLst>
                <a:ext uri="{FF2B5EF4-FFF2-40B4-BE49-F238E27FC236}">
                  <a16:creationId xmlns:a16="http://schemas.microsoft.com/office/drawing/2014/main" id="{FA37CF22-0E73-4622-8F9C-4773FDFF6415}"/>
                </a:ext>
              </a:extLst>
            </p:cNvPr>
            <p:cNvSpPr>
              <a:spLocks noChangeAspect="1"/>
            </p:cNvSpPr>
            <p:nvPr userDrawn="1"/>
          </p:nvSpPr>
          <p:spPr bwMode="gray">
            <a:xfrm>
              <a:off x="660400" y="1414219"/>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grpSp>
      <p:sp>
        <p:nvSpPr>
          <p:cNvPr id="18" name="Rectangle 3">
            <a:extLst>
              <a:ext uri="{FF2B5EF4-FFF2-40B4-BE49-F238E27FC236}">
                <a16:creationId xmlns:a16="http://schemas.microsoft.com/office/drawing/2014/main" id="{66E4DBA9-1B36-45A2-A7D7-84746471C70C}"/>
              </a:ext>
            </a:extLst>
          </p:cNvPr>
          <p:cNvSpPr>
            <a:spLocks noGrp="1" noChangeArrowheads="1"/>
          </p:cNvSpPr>
          <p:nvPr>
            <p:ph idx="1"/>
          </p:nvPr>
        </p:nvSpPr>
        <p:spPr bwMode="auto">
          <a:xfrm>
            <a:off x="3543300" y="2813447"/>
            <a:ext cx="5334000" cy="1231106"/>
          </a:xfrm>
          <a:prstGeom prst="rect">
            <a:avLst/>
          </a:prstGeom>
          <a:solidFill>
            <a:schemeClr val="bg1"/>
          </a:solidFill>
          <a:ln w="9525">
            <a:noFill/>
            <a:miter lim="800000"/>
            <a:headEnd/>
            <a:tailEnd/>
          </a:ln>
          <a:effectLst/>
        </p:spPr>
        <p:txBody>
          <a:bodyPr vert="horz" wrap="square" lIns="274320" tIns="91440" rIns="91440" bIns="91440" numCol="1" anchor="ctr" anchorCtr="0" compatLnSpc="1">
            <a:prstTxWarp prst="textNoShape">
              <a:avLst/>
            </a:prstTxWarp>
            <a:spAutoFit/>
          </a:bodyPr>
          <a:lstStyle/>
          <a:p>
            <a:pPr lvl="0"/>
            <a:r>
              <a:rPr lang="en-US"/>
              <a:t>Click to edit Master text styles</a:t>
            </a:r>
          </a:p>
          <a:p>
            <a:pPr lvl="1"/>
            <a:r>
              <a:rPr lang="en-US"/>
              <a:t>Second level</a:t>
            </a:r>
          </a:p>
          <a:p>
            <a:pPr lvl="2"/>
            <a:r>
              <a:rPr lang="en-US"/>
              <a:t>Third level</a:t>
            </a:r>
          </a:p>
        </p:txBody>
      </p:sp>
      <p:sp>
        <p:nvSpPr>
          <p:cNvPr id="17" name="Slide Number Placeholder 5">
            <a:extLst>
              <a:ext uri="{FF2B5EF4-FFF2-40B4-BE49-F238E27FC236}">
                <a16:creationId xmlns:a16="http://schemas.microsoft.com/office/drawing/2014/main" id="{034D7784-28A8-4AF5-9367-52AA07152B7E}"/>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21" name="Footer Placeholder 1">
            <a:extLst>
              <a:ext uri="{FF2B5EF4-FFF2-40B4-BE49-F238E27FC236}">
                <a16:creationId xmlns:a16="http://schemas.microsoft.com/office/drawing/2014/main" id="{3D23C4B6-3A2F-4669-833C-79759CEC2903}"/>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r>
              <a:rPr lang="en-US"/>
              <a:t>grantee financial resilience</a:t>
            </a:r>
            <a:endParaRPr lang="en-US" dirty="0"/>
          </a:p>
        </p:txBody>
      </p:sp>
      <p:pic>
        <p:nvPicPr>
          <p:cNvPr id="20" name="Graphic 19">
            <a:extLst>
              <a:ext uri="{FF2B5EF4-FFF2-40B4-BE49-F238E27FC236}">
                <a16:creationId xmlns:a16="http://schemas.microsoft.com/office/drawing/2014/main" id="{4A6563FF-1402-42FB-9385-D724E0AFE32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37196951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2232">
          <p15:clr>
            <a:srgbClr val="FBAE40"/>
          </p15:clr>
        </p15:guide>
        <p15:guide id="5" pos="7296">
          <p15:clr>
            <a:srgbClr val="FBAE40"/>
          </p15:clr>
        </p15:guide>
        <p15:guide id="6" orient="horz" pos="576">
          <p15:clr>
            <a:srgbClr val="FBAE40"/>
          </p15:clr>
        </p15:guide>
        <p15:guide id="7" orient="horz" pos="3600">
          <p15:clr>
            <a:srgbClr val="FBAE40"/>
          </p15:clr>
        </p15:guide>
        <p15:guide id="8" pos="1440">
          <p15:clr>
            <a:srgbClr val="FBAE40"/>
          </p15:clr>
        </p15:guide>
        <p15:guide id="9" pos="240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Agenda Layout 5 - Light">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938A112-E09D-4AFF-9349-B389696C1323}"/>
              </a:ext>
              <a:ext uri="{C183D7F6-B498-43B3-948B-1728B52AA6E4}">
                <adec:decorative xmlns:adec="http://schemas.microsoft.com/office/drawing/2017/decorative" xmlns="" val="1"/>
              </a:ext>
            </a:extLst>
          </p:cNvPr>
          <p:cNvPicPr>
            <a:picLocks noChangeAspect="1"/>
          </p:cNvPicPr>
          <p:nvPr userDrawn="1"/>
        </p:nvPicPr>
        <p:blipFill rotWithShape="1">
          <a:blip r:embed="rId2"/>
          <a:srcRect l="646" t="646" r="646" b="646"/>
          <a:stretch/>
        </p:blipFill>
        <p:spPr>
          <a:xfrm>
            <a:off x="3698" y="0"/>
            <a:ext cx="9136604" cy="6858000"/>
          </a:xfrm>
          <a:prstGeom prst="rect">
            <a:avLst/>
          </a:prstGeom>
        </p:spPr>
      </p:pic>
      <p:sp>
        <p:nvSpPr>
          <p:cNvPr id="5" name="Table Placeholder 4">
            <a:extLst>
              <a:ext uri="{FF2B5EF4-FFF2-40B4-BE49-F238E27FC236}">
                <a16:creationId xmlns:a16="http://schemas.microsoft.com/office/drawing/2014/main" id="{D0703710-0497-49F2-A60F-E1470956D829}"/>
              </a:ext>
            </a:extLst>
          </p:cNvPr>
          <p:cNvSpPr>
            <a:spLocks noGrp="1"/>
          </p:cNvSpPr>
          <p:nvPr>
            <p:ph type="tbl" sz="quarter" idx="11"/>
          </p:nvPr>
        </p:nvSpPr>
        <p:spPr>
          <a:xfrm>
            <a:off x="266700" y="1828800"/>
            <a:ext cx="5676900" cy="3182937"/>
          </a:xfrm>
        </p:spPr>
        <p:txBody>
          <a:bodyPr anchor="ctr"/>
          <a:lstStyle>
            <a:lvl1pPr>
              <a:defRPr sz="1800">
                <a:solidFill>
                  <a:schemeClr val="tx2"/>
                </a:solidFill>
              </a:defRPr>
            </a:lvl1pPr>
          </a:lstStyle>
          <a:p>
            <a:r>
              <a:rPr lang="en-US"/>
              <a:t>Click icon to add table</a:t>
            </a:r>
            <a:endParaRPr lang="en-US" dirty="0"/>
          </a:p>
        </p:txBody>
      </p:sp>
      <p:pic>
        <p:nvPicPr>
          <p:cNvPr id="18" name="Graphic 17">
            <a:extLst>
              <a:ext uri="{FF2B5EF4-FFF2-40B4-BE49-F238E27FC236}">
                <a16:creationId xmlns:a16="http://schemas.microsoft.com/office/drawing/2014/main" id="{DDAA6B7D-EE03-468B-907C-8C217E1E8AC6}"/>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286499" y="2519586"/>
            <a:ext cx="2573377" cy="1801364"/>
          </a:xfrm>
          <a:prstGeom prst="rect">
            <a:avLst/>
          </a:prstGeom>
        </p:spPr>
      </p:pic>
      <p:sp>
        <p:nvSpPr>
          <p:cNvPr id="21" name="Freeform 25">
            <a:extLst>
              <a:ext uri="{FF2B5EF4-FFF2-40B4-BE49-F238E27FC236}">
                <a16:creationId xmlns:a16="http://schemas.microsoft.com/office/drawing/2014/main" id="{2DF10695-312C-45B8-820C-49127062970F}"/>
              </a:ext>
            </a:extLst>
          </p:cNvPr>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23" name="Freeform 11">
            <a:extLst>
              <a:ext uri="{FF2B5EF4-FFF2-40B4-BE49-F238E27FC236}">
                <a16:creationId xmlns:a16="http://schemas.microsoft.com/office/drawing/2014/main" id="{000FC10D-F367-4A09-B252-AF14B55DFC96}"/>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12" name="Rectangle 2">
            <a:extLst>
              <a:ext uri="{FF2B5EF4-FFF2-40B4-BE49-F238E27FC236}">
                <a16:creationId xmlns:a16="http://schemas.microsoft.com/office/drawing/2014/main" id="{A8BA48D5-1C73-4752-9513-FAD8F17E77F3}"/>
              </a:ext>
            </a:extLst>
          </p:cNvPr>
          <p:cNvSpPr>
            <a:spLocks noGrp="1" noChangeArrowheads="1"/>
          </p:cNvSpPr>
          <p:nvPr>
            <p:ph type="ctrTitle" hasCustomPrompt="1"/>
          </p:nvPr>
        </p:nvSpPr>
        <p:spPr bwMode="gray">
          <a:xfrm>
            <a:off x="266700" y="685801"/>
            <a:ext cx="8610600" cy="962024"/>
          </a:xfrm>
        </p:spPr>
        <p:txBody>
          <a:bodyPr anchor="ctr"/>
          <a:lstStyle>
            <a:lvl1pPr>
              <a:defRPr sz="2800" b="0" i="0">
                <a:solidFill>
                  <a:schemeClr val="accent1"/>
                </a:solidFill>
              </a:defRPr>
            </a:lvl1pPr>
          </a:lstStyle>
          <a:p>
            <a:r>
              <a:rPr lang="en-US" dirty="0"/>
              <a:t>Click To Edit Master Title Style</a:t>
            </a:r>
            <a:endParaRPr lang="en-GB" dirty="0"/>
          </a:p>
        </p:txBody>
      </p:sp>
      <p:sp>
        <p:nvSpPr>
          <p:cNvPr id="11" name="Slide Number Placeholder 5">
            <a:extLst>
              <a:ext uri="{FF2B5EF4-FFF2-40B4-BE49-F238E27FC236}">
                <a16:creationId xmlns:a16="http://schemas.microsoft.com/office/drawing/2014/main" id="{F32B4319-3977-4E0D-88E5-B04D81E21FD4}"/>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tx2"/>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tx2"/>
              </a:solidFill>
              <a:effectLst/>
              <a:uLnTx/>
              <a:uFillTx/>
              <a:latin typeface="Trebuchet MS" pitchFamily="34" charset="0"/>
              <a:ea typeface="+mn-ea"/>
              <a:cs typeface="+mn-cs"/>
            </a:endParaRPr>
          </a:p>
        </p:txBody>
      </p:sp>
      <p:sp>
        <p:nvSpPr>
          <p:cNvPr id="16" name="Footer Placeholder 1">
            <a:extLst>
              <a:ext uri="{FF2B5EF4-FFF2-40B4-BE49-F238E27FC236}">
                <a16:creationId xmlns:a16="http://schemas.microsoft.com/office/drawing/2014/main" id="{C72EBC58-FA17-4709-9244-AB0AEED804C1}"/>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tx2"/>
                </a:solidFill>
              </a:defRPr>
            </a:lvl1pPr>
          </a:lstStyle>
          <a:p>
            <a:r>
              <a:rPr lang="en-US"/>
              <a:t>grantee financial resilience</a:t>
            </a:r>
            <a:endParaRPr lang="en-US" dirty="0"/>
          </a:p>
        </p:txBody>
      </p:sp>
      <p:pic>
        <p:nvPicPr>
          <p:cNvPr id="15" name="Graphic 14">
            <a:extLst>
              <a:ext uri="{FF2B5EF4-FFF2-40B4-BE49-F238E27FC236}">
                <a16:creationId xmlns:a16="http://schemas.microsoft.com/office/drawing/2014/main" id="{95E4F25C-CC2F-4D90-B532-1DF48E7AA66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2288362055"/>
      </p:ext>
    </p:extLst>
  </p:cSld>
  <p:clrMapOvr>
    <a:masterClrMapping/>
  </p:clrMapOvr>
  <p:extLst>
    <p:ext uri="{DCECCB84-F9BA-43D5-87BE-67443E8EF086}">
      <p15:sldGuideLst xmlns:p15="http://schemas.microsoft.com/office/powerpoint/2012/main">
        <p15:guide id="3" pos="3744">
          <p15:clr>
            <a:srgbClr val="FBAE40"/>
          </p15:clr>
        </p15:guide>
        <p15:guide id="4" pos="3960">
          <p15:clr>
            <a:srgbClr val="FBAE40"/>
          </p15:clr>
        </p15:guide>
        <p15:guide id="5" orient="horz" pos="1038">
          <p15:clr>
            <a:srgbClr val="FBAE40"/>
          </p15:clr>
        </p15:guide>
        <p15:guide id="6" orient="horz" pos="115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showMasterPhAnim="0" preserve="1" userDrawn="1">
  <p:cSld name="Agenda Layout 6 - Dark">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CC84E53-E697-47F2-88F1-F642DC93806A}"/>
              </a:ext>
              <a:ext uri="{C183D7F6-B498-43B3-948B-1728B52AA6E4}">
                <adec:decorative xmlns:adec="http://schemas.microsoft.com/office/drawing/2017/decorative" xmlns="" val="1"/>
              </a:ext>
            </a:extLst>
          </p:cNvPr>
          <p:cNvPicPr>
            <a:picLocks noChangeAspect="1"/>
          </p:cNvPicPr>
          <p:nvPr userDrawn="1"/>
        </p:nvPicPr>
        <p:blipFill rotWithShape="1">
          <a:blip r:embed="rId2"/>
          <a:srcRect l="832" t="832" r="832" b="832"/>
          <a:stretch/>
        </p:blipFill>
        <p:spPr>
          <a:xfrm>
            <a:off x="3698" y="0"/>
            <a:ext cx="9136605" cy="6858000"/>
          </a:xfrm>
          <a:prstGeom prst="rect">
            <a:avLst/>
          </a:prstGeom>
          <a:ln>
            <a:noFill/>
          </a:ln>
        </p:spPr>
      </p:pic>
      <p:sp>
        <p:nvSpPr>
          <p:cNvPr id="5" name="Table Placeholder 4">
            <a:extLst>
              <a:ext uri="{FF2B5EF4-FFF2-40B4-BE49-F238E27FC236}">
                <a16:creationId xmlns:a16="http://schemas.microsoft.com/office/drawing/2014/main" id="{D0703710-0497-49F2-A60F-E1470956D829}"/>
              </a:ext>
            </a:extLst>
          </p:cNvPr>
          <p:cNvSpPr>
            <a:spLocks noGrp="1"/>
          </p:cNvSpPr>
          <p:nvPr>
            <p:ph type="tbl" sz="quarter" idx="11"/>
          </p:nvPr>
        </p:nvSpPr>
        <p:spPr>
          <a:xfrm>
            <a:off x="266700" y="1827212"/>
            <a:ext cx="5676900" cy="3081672"/>
          </a:xfrm>
        </p:spPr>
        <p:txBody>
          <a:bodyPr anchor="ctr"/>
          <a:lstStyle>
            <a:lvl1pPr>
              <a:defRPr sz="1800">
                <a:solidFill>
                  <a:schemeClr val="bg1"/>
                </a:solidFill>
              </a:defRPr>
            </a:lvl1pPr>
          </a:lstStyle>
          <a:p>
            <a:r>
              <a:rPr lang="en-US"/>
              <a:t>Click icon to add table</a:t>
            </a:r>
          </a:p>
        </p:txBody>
      </p:sp>
      <p:sp>
        <p:nvSpPr>
          <p:cNvPr id="26" name="Rectangle 25">
            <a:extLst>
              <a:ext uri="{FF2B5EF4-FFF2-40B4-BE49-F238E27FC236}">
                <a16:creationId xmlns:a16="http://schemas.microsoft.com/office/drawing/2014/main" id="{9851F490-FF17-4806-AE98-D7F5CA0F24EB}"/>
              </a:ext>
            </a:extLst>
          </p:cNvPr>
          <p:cNvSpPr/>
          <p:nvPr userDrawn="1"/>
        </p:nvSpPr>
        <p:spPr>
          <a:xfrm>
            <a:off x="6286500" y="1827212"/>
            <a:ext cx="2857500" cy="3081672"/>
          </a:xfrm>
          <a:prstGeom prst="rect">
            <a:avLst/>
          </a:prstGeom>
          <a:solidFill>
            <a:schemeClr val="accent1"/>
          </a:solidFill>
        </p:spPr>
        <p:txBody>
          <a:bodyPr lIns="0" tIns="0" rIns="0" bIns="0" rtlCol="0" anchor="ctr">
            <a:noAutofit/>
          </a:bodyPr>
          <a:lstStyle/>
          <a:p>
            <a:pPr algn="l">
              <a:spcBef>
                <a:spcPct val="20000"/>
              </a:spcBef>
            </a:pPr>
            <a:endParaRPr lang="en-US" sz="1500" b="0" kern="0">
              <a:solidFill>
                <a:srgbClr val="404040"/>
              </a:solidFill>
              <a:latin typeface="Trebuchet MS"/>
            </a:endParaRPr>
          </a:p>
        </p:txBody>
      </p:sp>
      <p:sp>
        <p:nvSpPr>
          <p:cNvPr id="32" name="Content Placeholder 6">
            <a:extLst>
              <a:ext uri="{FF2B5EF4-FFF2-40B4-BE49-F238E27FC236}">
                <a16:creationId xmlns:a16="http://schemas.microsoft.com/office/drawing/2014/main" id="{302C6BE6-E504-4085-844D-F1BAF754716F}"/>
              </a:ext>
            </a:extLst>
          </p:cNvPr>
          <p:cNvSpPr>
            <a:spLocks noGrp="1"/>
          </p:cNvSpPr>
          <p:nvPr>
            <p:ph sz="quarter" idx="15"/>
          </p:nvPr>
        </p:nvSpPr>
        <p:spPr>
          <a:xfrm>
            <a:off x="7536404" y="2448962"/>
            <a:ext cx="1320260" cy="914401"/>
          </a:xfrm>
          <a:noFill/>
        </p:spPr>
        <p:txBody>
          <a:bodyPr lIns="0" tIns="0" rIns="0" bIns="0" anchor="ctr"/>
          <a:lstStyle>
            <a:lvl1pPr>
              <a:defRPr sz="14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3" name="Picture Placeholder 8">
            <a:extLst>
              <a:ext uri="{FF2B5EF4-FFF2-40B4-BE49-F238E27FC236}">
                <a16:creationId xmlns:a16="http://schemas.microsoft.com/office/drawing/2014/main" id="{D3C47C22-1FDC-4A03-ACA2-7C7F86CC50F9}"/>
              </a:ext>
            </a:extLst>
          </p:cNvPr>
          <p:cNvSpPr>
            <a:spLocks noGrp="1"/>
          </p:cNvSpPr>
          <p:nvPr>
            <p:ph type="pic" sz="quarter" idx="16" hasCustomPrompt="1"/>
          </p:nvPr>
        </p:nvSpPr>
        <p:spPr>
          <a:xfrm>
            <a:off x="6454252" y="2448962"/>
            <a:ext cx="914400" cy="914400"/>
          </a:xfrm>
          <a:prstGeom prst="ellipse">
            <a:avLst/>
          </a:prstGeom>
          <a:noFill/>
        </p:spPr>
        <p:txBody>
          <a:bodyPr anchor="ctr"/>
          <a:lstStyle>
            <a:lvl1pPr algn="ctr">
              <a:defRPr sz="825" b="1"/>
            </a:lvl1pPr>
          </a:lstStyle>
          <a:p>
            <a:r>
              <a:rPr lang="en-US" dirty="0"/>
              <a:t>Headshot</a:t>
            </a:r>
          </a:p>
        </p:txBody>
      </p:sp>
      <p:sp>
        <p:nvSpPr>
          <p:cNvPr id="34" name="Content Placeholder 6">
            <a:extLst>
              <a:ext uri="{FF2B5EF4-FFF2-40B4-BE49-F238E27FC236}">
                <a16:creationId xmlns:a16="http://schemas.microsoft.com/office/drawing/2014/main" id="{9625D57F-1DC3-4ABB-881D-94295EFFDEF4}"/>
              </a:ext>
            </a:extLst>
          </p:cNvPr>
          <p:cNvSpPr>
            <a:spLocks noGrp="1"/>
          </p:cNvSpPr>
          <p:nvPr>
            <p:ph sz="quarter" idx="17"/>
          </p:nvPr>
        </p:nvSpPr>
        <p:spPr>
          <a:xfrm>
            <a:off x="7536404" y="3825058"/>
            <a:ext cx="1320260" cy="914401"/>
          </a:xfrm>
          <a:noFill/>
        </p:spPr>
        <p:txBody>
          <a:bodyPr lIns="0" tIns="0" rIns="0" bIns="0" anchor="ctr"/>
          <a:lstStyle>
            <a:lvl1pPr>
              <a:defRPr sz="14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6" name="Picture Placeholder 8">
            <a:extLst>
              <a:ext uri="{FF2B5EF4-FFF2-40B4-BE49-F238E27FC236}">
                <a16:creationId xmlns:a16="http://schemas.microsoft.com/office/drawing/2014/main" id="{C3272C44-037A-48AB-94F6-1CFF9294B62E}"/>
              </a:ext>
            </a:extLst>
          </p:cNvPr>
          <p:cNvSpPr>
            <a:spLocks noGrp="1"/>
          </p:cNvSpPr>
          <p:nvPr>
            <p:ph type="pic" sz="quarter" idx="18" hasCustomPrompt="1"/>
          </p:nvPr>
        </p:nvSpPr>
        <p:spPr>
          <a:xfrm>
            <a:off x="6454252" y="3825058"/>
            <a:ext cx="914400" cy="914400"/>
          </a:xfrm>
          <a:prstGeom prst="ellipse">
            <a:avLst/>
          </a:prstGeom>
          <a:noFill/>
        </p:spPr>
        <p:txBody>
          <a:bodyPr anchor="ctr"/>
          <a:lstStyle>
            <a:lvl1pPr algn="ctr">
              <a:defRPr sz="825" b="1"/>
            </a:lvl1pPr>
          </a:lstStyle>
          <a:p>
            <a:r>
              <a:rPr lang="en-US" dirty="0"/>
              <a:t>Headshot</a:t>
            </a:r>
          </a:p>
        </p:txBody>
      </p:sp>
      <p:sp>
        <p:nvSpPr>
          <p:cNvPr id="37" name="Title 2">
            <a:extLst>
              <a:ext uri="{FF2B5EF4-FFF2-40B4-BE49-F238E27FC236}">
                <a16:creationId xmlns:a16="http://schemas.microsoft.com/office/drawing/2014/main" id="{B3B5D9AA-CB74-4375-B9E0-E5FB6A9F2D3B}"/>
              </a:ext>
            </a:extLst>
          </p:cNvPr>
          <p:cNvSpPr txBox="1">
            <a:spLocks/>
          </p:cNvSpPr>
          <p:nvPr userDrawn="1"/>
        </p:nvSpPr>
        <p:spPr bwMode="auto">
          <a:xfrm>
            <a:off x="6453198" y="2027920"/>
            <a:ext cx="2403466" cy="27344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lnSpc>
                <a:spcPct val="105000"/>
              </a:lnSpc>
              <a:spcBef>
                <a:spcPct val="0"/>
              </a:spcBef>
              <a:spcAft>
                <a:spcPct val="0"/>
              </a:spcAft>
              <a:defRPr sz="2800" b="0" cap="none" baseline="0">
                <a:solidFill>
                  <a:schemeClr val="bg1"/>
                </a:solidFill>
                <a:latin typeface="+mj-lt"/>
                <a:ea typeface="+mj-ea"/>
                <a:cs typeface="+mj-cs"/>
              </a:defRPr>
            </a:lvl1pPr>
            <a:lvl2pPr algn="l" rtl="0" eaLnBrk="1" fontAlgn="base" hangingPunct="1">
              <a:lnSpc>
                <a:spcPct val="105000"/>
              </a:lnSpc>
              <a:spcBef>
                <a:spcPct val="0"/>
              </a:spcBef>
              <a:spcAft>
                <a:spcPct val="0"/>
              </a:spcAft>
              <a:defRPr sz="2800" b="1">
                <a:solidFill>
                  <a:srgbClr val="ED1A3B"/>
                </a:solidFill>
                <a:latin typeface="Trebuchet MS" pitchFamily="34" charset="0"/>
              </a:defRPr>
            </a:lvl2pPr>
            <a:lvl3pPr algn="l" rtl="0" eaLnBrk="1" fontAlgn="base" hangingPunct="1">
              <a:lnSpc>
                <a:spcPct val="105000"/>
              </a:lnSpc>
              <a:spcBef>
                <a:spcPct val="0"/>
              </a:spcBef>
              <a:spcAft>
                <a:spcPct val="0"/>
              </a:spcAft>
              <a:defRPr sz="2800" b="1">
                <a:solidFill>
                  <a:srgbClr val="ED1A3B"/>
                </a:solidFill>
                <a:latin typeface="Trebuchet MS" pitchFamily="34" charset="0"/>
              </a:defRPr>
            </a:lvl3pPr>
            <a:lvl4pPr algn="l" rtl="0" eaLnBrk="1" fontAlgn="base" hangingPunct="1">
              <a:lnSpc>
                <a:spcPct val="105000"/>
              </a:lnSpc>
              <a:spcBef>
                <a:spcPct val="0"/>
              </a:spcBef>
              <a:spcAft>
                <a:spcPct val="0"/>
              </a:spcAft>
              <a:defRPr sz="2800" b="1">
                <a:solidFill>
                  <a:srgbClr val="ED1A3B"/>
                </a:solidFill>
                <a:latin typeface="Trebuchet MS" pitchFamily="34" charset="0"/>
              </a:defRPr>
            </a:lvl4pPr>
            <a:lvl5pPr algn="l" rtl="0" eaLnBrk="1" fontAlgn="base" hangingPunct="1">
              <a:lnSpc>
                <a:spcPct val="105000"/>
              </a:lnSpc>
              <a:spcBef>
                <a:spcPct val="0"/>
              </a:spcBef>
              <a:spcAft>
                <a:spcPct val="0"/>
              </a:spcAft>
              <a:defRPr sz="2800" b="1">
                <a:solidFill>
                  <a:srgbClr val="ED1A3B"/>
                </a:solidFill>
                <a:latin typeface="Trebuchet MS" pitchFamily="34" charset="0"/>
              </a:defRPr>
            </a:lvl5pPr>
            <a:lvl6pPr marL="457200" algn="l" rtl="0" eaLnBrk="1" fontAlgn="base" hangingPunct="1">
              <a:lnSpc>
                <a:spcPct val="105000"/>
              </a:lnSpc>
              <a:spcBef>
                <a:spcPct val="0"/>
              </a:spcBef>
              <a:spcAft>
                <a:spcPct val="0"/>
              </a:spcAft>
              <a:defRPr sz="2800" b="1">
                <a:solidFill>
                  <a:srgbClr val="ED1A3B"/>
                </a:solidFill>
                <a:latin typeface="Trebuchet MS" pitchFamily="34" charset="0"/>
              </a:defRPr>
            </a:lvl6pPr>
            <a:lvl7pPr marL="914400" algn="l" rtl="0" eaLnBrk="1" fontAlgn="base" hangingPunct="1">
              <a:lnSpc>
                <a:spcPct val="105000"/>
              </a:lnSpc>
              <a:spcBef>
                <a:spcPct val="0"/>
              </a:spcBef>
              <a:spcAft>
                <a:spcPct val="0"/>
              </a:spcAft>
              <a:defRPr sz="2800" b="1">
                <a:solidFill>
                  <a:srgbClr val="ED1A3B"/>
                </a:solidFill>
                <a:latin typeface="Trebuchet MS" pitchFamily="34" charset="0"/>
              </a:defRPr>
            </a:lvl7pPr>
            <a:lvl8pPr marL="1371600" algn="l" rtl="0" eaLnBrk="1" fontAlgn="base" hangingPunct="1">
              <a:lnSpc>
                <a:spcPct val="105000"/>
              </a:lnSpc>
              <a:spcBef>
                <a:spcPct val="0"/>
              </a:spcBef>
              <a:spcAft>
                <a:spcPct val="0"/>
              </a:spcAft>
              <a:defRPr sz="2800" b="1">
                <a:solidFill>
                  <a:srgbClr val="ED1A3B"/>
                </a:solidFill>
                <a:latin typeface="Trebuchet MS" pitchFamily="34" charset="0"/>
              </a:defRPr>
            </a:lvl8pPr>
            <a:lvl9pPr marL="1828800" algn="l" rtl="0" eaLnBrk="1" fontAlgn="base" hangingPunct="1">
              <a:lnSpc>
                <a:spcPct val="105000"/>
              </a:lnSpc>
              <a:spcBef>
                <a:spcPct val="0"/>
              </a:spcBef>
              <a:spcAft>
                <a:spcPct val="0"/>
              </a:spcAft>
              <a:defRPr sz="2800" b="1">
                <a:solidFill>
                  <a:srgbClr val="ED1A3B"/>
                </a:solidFill>
                <a:latin typeface="Trebuchet MS" pitchFamily="34" charset="0"/>
              </a:defRPr>
            </a:lvl9pPr>
          </a:lstStyle>
          <a:p>
            <a:r>
              <a:rPr lang="en-US" sz="1500" b="1" kern="0" dirty="0">
                <a:solidFill>
                  <a:schemeClr val="bg1"/>
                </a:solidFill>
              </a:rPr>
              <a:t>WITH YOU TODAY</a:t>
            </a:r>
          </a:p>
        </p:txBody>
      </p:sp>
      <p:sp>
        <p:nvSpPr>
          <p:cNvPr id="38" name="Freeform 25">
            <a:extLst>
              <a:ext uri="{FF2B5EF4-FFF2-40B4-BE49-F238E27FC236}">
                <a16:creationId xmlns:a16="http://schemas.microsoft.com/office/drawing/2014/main" id="{C7656F59-0422-4BB5-8BB3-80B589C1D4F3}"/>
              </a:ext>
            </a:extLst>
          </p:cNvPr>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39" name="Freeform 11">
            <a:extLst>
              <a:ext uri="{FF2B5EF4-FFF2-40B4-BE49-F238E27FC236}">
                <a16:creationId xmlns:a16="http://schemas.microsoft.com/office/drawing/2014/main" id="{9D6AF671-F6FF-4B1E-BB69-17A527E5BD13}"/>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16" name="Rectangle 2">
            <a:extLst>
              <a:ext uri="{FF2B5EF4-FFF2-40B4-BE49-F238E27FC236}">
                <a16:creationId xmlns:a16="http://schemas.microsoft.com/office/drawing/2014/main" id="{9AA1568A-1A1B-4311-9FD1-B8805C02B960}"/>
              </a:ext>
            </a:extLst>
          </p:cNvPr>
          <p:cNvSpPr>
            <a:spLocks noGrp="1" noChangeArrowheads="1"/>
          </p:cNvSpPr>
          <p:nvPr>
            <p:ph type="ctrTitle" hasCustomPrompt="1"/>
          </p:nvPr>
        </p:nvSpPr>
        <p:spPr bwMode="gray">
          <a:xfrm>
            <a:off x="266700" y="685801"/>
            <a:ext cx="8610600" cy="962024"/>
          </a:xfrm>
        </p:spPr>
        <p:txBody>
          <a:bodyPr anchor="ctr"/>
          <a:lstStyle>
            <a:lvl1pPr>
              <a:defRPr sz="2800" b="0" i="0">
                <a:solidFill>
                  <a:schemeClr val="bg1"/>
                </a:solidFill>
              </a:defRPr>
            </a:lvl1pPr>
          </a:lstStyle>
          <a:p>
            <a:r>
              <a:rPr lang="en-US" dirty="0"/>
              <a:t>Click To Edit Master Title Style</a:t>
            </a:r>
            <a:endParaRPr lang="en-GB" dirty="0"/>
          </a:p>
        </p:txBody>
      </p:sp>
      <p:sp>
        <p:nvSpPr>
          <p:cNvPr id="17" name="Slide Number Placeholder 5">
            <a:extLst>
              <a:ext uri="{FF2B5EF4-FFF2-40B4-BE49-F238E27FC236}">
                <a16:creationId xmlns:a16="http://schemas.microsoft.com/office/drawing/2014/main" id="{E09FF915-23EF-404D-8AB9-A6073AE4D797}"/>
              </a:ext>
            </a:extLst>
          </p:cNvPr>
          <p:cNvSpPr txBox="1">
            <a:spLocks/>
          </p:cNvSpPr>
          <p:nvPr userDrawn="1"/>
        </p:nvSpPr>
        <p:spPr bwMode="auto">
          <a:xfrm>
            <a:off x="0" y="6491328"/>
            <a:ext cx="336089" cy="13652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FF2DC72F-DB90-46DA-B3A1-39F4E40A1BB7}"/>
              </a:ext>
            </a:extLst>
          </p:cNvPr>
          <p:cNvSpPr>
            <a:spLocks noGrp="1"/>
          </p:cNvSpPr>
          <p:nvPr>
            <p:ph type="ftr" sz="quarter" idx="3"/>
          </p:nvPr>
        </p:nvSpPr>
        <p:spPr>
          <a:xfrm>
            <a:off x="821864" y="6356351"/>
            <a:ext cx="3172300" cy="273050"/>
          </a:xfrm>
          <a:prstGeom prst="rect">
            <a:avLst/>
          </a:prstGeom>
        </p:spPr>
        <p:txBody>
          <a:bodyPr vert="horz" lIns="0" tIns="0" rIns="0" bIns="0" rtlCol="0" anchor="b"/>
          <a:lstStyle>
            <a:lvl1pPr algn="l">
              <a:defRPr sz="900" cap="all" baseline="0">
                <a:solidFill>
                  <a:schemeClr val="bg1"/>
                </a:solidFill>
              </a:defRPr>
            </a:lvl1pPr>
          </a:lstStyle>
          <a:p>
            <a:r>
              <a:rPr lang="en-US"/>
              <a:t>grantee financial resilience</a:t>
            </a:r>
            <a:endParaRPr lang="en-US" dirty="0"/>
          </a:p>
        </p:txBody>
      </p:sp>
      <p:pic>
        <p:nvPicPr>
          <p:cNvPr id="19" name="Graphic 18">
            <a:extLst>
              <a:ext uri="{FF2B5EF4-FFF2-40B4-BE49-F238E27FC236}">
                <a16:creationId xmlns:a16="http://schemas.microsoft.com/office/drawing/2014/main" id="{6BD7720B-97A9-4251-A87F-3933D7BC476E}"/>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3995332812"/>
      </p:ext>
    </p:extLst>
  </p:cSld>
  <p:clrMapOvr>
    <a:masterClrMapping/>
  </p:clrMapOvr>
  <p:extLst>
    <p:ext uri="{DCECCB84-F9BA-43D5-87BE-67443E8EF086}">
      <p15:sldGuideLst xmlns:p15="http://schemas.microsoft.com/office/powerpoint/2012/main">
        <p15:guide id="3" pos="3960">
          <p15:clr>
            <a:srgbClr val="FBAE40"/>
          </p15:clr>
        </p15:guide>
        <p15:guide id="4" pos="3744">
          <p15:clr>
            <a:srgbClr val="FBAE40"/>
          </p15:clr>
        </p15:guide>
        <p15:guide id="5" orient="horz" pos="1038">
          <p15:clr>
            <a:srgbClr val="FBAE40"/>
          </p15:clr>
        </p15:guide>
        <p15:guide id="6" orient="horz" pos="115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Full width conten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a:extLst>
              <a:ext uri="{FF2B5EF4-FFF2-40B4-BE49-F238E27FC236}">
                <a16:creationId xmlns:a16="http://schemas.microsoft.com/office/drawing/2014/main" id="{D329FAF4-A3D5-4DE3-B617-3055C3A35DF6}"/>
              </a:ext>
            </a:extLst>
          </p:cNvPr>
          <p:cNvSpPr>
            <a:spLocks noGrp="1"/>
          </p:cNvSpPr>
          <p:nvPr>
            <p:ph type="ftr" sz="quarter" idx="10"/>
          </p:nvPr>
        </p:nvSpPr>
        <p:spPr>
          <a:xfrm>
            <a:off x="821864" y="6356351"/>
            <a:ext cx="3172300" cy="273050"/>
          </a:xfrm>
          <a:prstGeom prst="rect">
            <a:avLst/>
          </a:prstGeom>
        </p:spPr>
        <p:txBody>
          <a:bodyPr/>
          <a:lstStyle/>
          <a:p>
            <a:r>
              <a:rPr lang="en-US"/>
              <a:t>grantee financial resilience</a:t>
            </a:r>
            <a:endParaRPr lang="en-US" dirty="0"/>
          </a:p>
        </p:txBody>
      </p:sp>
    </p:spTree>
    <p:extLst>
      <p:ext uri="{BB962C8B-B14F-4D97-AF65-F5344CB8AC3E}">
        <p14:creationId xmlns:p14="http://schemas.microsoft.com/office/powerpoint/2010/main" val="3852416221"/>
      </p:ext>
    </p:extLst>
  </p:cSld>
  <p:clrMapOvr>
    <a:masterClrMapping/>
  </p:clrMapOvr>
  <p:extLst>
    <p:ext uri="{DCECCB84-F9BA-43D5-87BE-67443E8EF086}">
      <p15:sldGuideLst xmlns:p15="http://schemas.microsoft.com/office/powerpoint/2012/main">
        <p15:guide id="1" orient="horz" pos="11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Layout 1">
    <p:spTree>
      <p:nvGrpSpPr>
        <p:cNvPr id="1" name=""/>
        <p:cNvGrpSpPr/>
        <p:nvPr/>
      </p:nvGrpSpPr>
      <p:grpSpPr>
        <a:xfrm>
          <a:off x="0" y="0"/>
          <a:ext cx="0" cy="0"/>
          <a:chOff x="0" y="0"/>
          <a:chExt cx="0" cy="0"/>
        </a:xfrm>
      </p:grpSpPr>
      <p:pic>
        <p:nvPicPr>
          <p:cNvPr id="19" name="Picture 18" descr="A picture containing circuit&#10;&#10;Description automatically generated">
            <a:extLst>
              <a:ext uri="{FF2B5EF4-FFF2-40B4-BE49-F238E27FC236}">
                <a16:creationId xmlns:a16="http://schemas.microsoft.com/office/drawing/2014/main" id="{C56B5573-4A6F-4F4B-80E8-30F98522D7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3148"/>
          <a:stretch/>
        </p:blipFill>
        <p:spPr>
          <a:xfrm>
            <a:off x="1" y="-4184"/>
            <a:ext cx="9143998" cy="6862184"/>
          </a:xfrm>
          <a:prstGeom prst="rect">
            <a:avLst/>
          </a:prstGeom>
        </p:spPr>
      </p:pic>
      <p:sp>
        <p:nvSpPr>
          <p:cNvPr id="4" name="Right Triangle 3">
            <a:extLst>
              <a:ext uri="{FF2B5EF4-FFF2-40B4-BE49-F238E27FC236}">
                <a16:creationId xmlns:a16="http://schemas.microsoft.com/office/drawing/2014/main" id="{04DCB3D2-3DA9-4B17-8DAE-887E9B7076F4}"/>
              </a:ext>
            </a:extLst>
          </p:cNvPr>
          <p:cNvSpPr>
            <a:spLocks noChangeAspect="1"/>
          </p:cNvSpPr>
          <p:nvPr userDrawn="1"/>
        </p:nvSpPr>
        <p:spPr bwMode="auto">
          <a:xfrm rot="5400000">
            <a:off x="164080" y="-164081"/>
            <a:ext cx="4744394" cy="5072556"/>
          </a:xfrm>
          <a:prstGeom prst="rtTriangle">
            <a:avLst/>
          </a:prstGeom>
          <a:solidFill>
            <a:schemeClr val="accent1"/>
          </a:solidFill>
          <a:ln w="25400" cap="flat" cmpd="sng" algn="ctr">
            <a:noFill/>
            <a:prstDash val="solid"/>
            <a:round/>
            <a:headEnd type="none" w="med" len="med"/>
            <a:tailEnd type="none" w="lg" len="med"/>
          </a:ln>
          <a:effectLst/>
        </p:spPr>
        <p:txBody>
          <a:bodyPr vert="horz" wrap="square" lIns="0" tIns="0" rIns="0" bIns="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1" i="0" u="none" strike="noStrike" cap="none" normalizeH="0" baseline="0">
              <a:ln>
                <a:noFill/>
              </a:ln>
              <a:solidFill>
                <a:schemeClr val="bg1"/>
              </a:solidFill>
              <a:effectLst/>
              <a:latin typeface="Trebuchet MS" pitchFamily="34" charset="0"/>
            </a:endParaRPr>
          </a:p>
        </p:txBody>
      </p:sp>
      <p:sp>
        <p:nvSpPr>
          <p:cNvPr id="15" name="Text Placeholder 14">
            <a:extLst>
              <a:ext uri="{FF2B5EF4-FFF2-40B4-BE49-F238E27FC236}">
                <a16:creationId xmlns:a16="http://schemas.microsoft.com/office/drawing/2014/main" id="{74E47650-53C5-40C5-A5E4-74905693ABE2}"/>
              </a:ext>
            </a:extLst>
          </p:cNvPr>
          <p:cNvSpPr>
            <a:spLocks noGrp="1"/>
          </p:cNvSpPr>
          <p:nvPr>
            <p:ph type="body" sz="quarter" idx="10"/>
          </p:nvPr>
        </p:nvSpPr>
        <p:spPr>
          <a:xfrm>
            <a:off x="266700" y="2751891"/>
            <a:ext cx="5334000" cy="1354217"/>
          </a:xfrm>
          <a:solidFill>
            <a:schemeClr val="bg1"/>
          </a:solidFill>
        </p:spPr>
        <p:txBody>
          <a:bodyPr wrap="square" lIns="228600" tIns="182880" rIns="182880" bIns="182880" anchor="ctr">
            <a:spAutoFit/>
          </a:bodyPr>
          <a:lstStyle>
            <a:lvl1pPr>
              <a:spcBef>
                <a:spcPts val="600"/>
              </a:spcBef>
              <a:spcAft>
                <a:spcPts val="600"/>
              </a:spcAft>
              <a:defRPr sz="1800"/>
            </a:lvl1pPr>
            <a:lvl2pPr>
              <a:spcBef>
                <a:spcPts val="0"/>
              </a:spcBef>
              <a:spcAft>
                <a:spcPts val="600"/>
              </a:spcAft>
              <a:defRPr sz="1800"/>
            </a:lvl2pPr>
            <a:lvl3pPr>
              <a:spcBef>
                <a:spcPts val="0"/>
              </a:spcBef>
              <a:spcAft>
                <a:spcPts val="600"/>
              </a:spcAft>
              <a:defRPr sz="1800"/>
            </a:lvl3pPr>
            <a:lvl4pPr>
              <a:spcBef>
                <a:spcPts val="0"/>
              </a:spcBef>
              <a:spcAft>
                <a:spcPts val="600"/>
              </a:spcAft>
              <a:defRPr sz="1400"/>
            </a:lvl4pPr>
            <a:lvl5pPr>
              <a:spcBef>
                <a:spcPts val="0"/>
              </a:spcBef>
              <a:spcAft>
                <a:spcPts val="600"/>
              </a:spcAft>
              <a:defRPr sz="1400"/>
            </a:lvl5pPr>
          </a:lstStyle>
          <a:p>
            <a:pPr lvl="0"/>
            <a:r>
              <a:rPr lang="en-US"/>
              <a:t>Click to edit Master text styles</a:t>
            </a:r>
          </a:p>
          <a:p>
            <a:pPr lvl="1"/>
            <a:r>
              <a:rPr lang="en-US"/>
              <a:t>Second level</a:t>
            </a:r>
          </a:p>
          <a:p>
            <a:pPr lvl="2"/>
            <a:r>
              <a:rPr lang="en-US"/>
              <a:t>Third level</a:t>
            </a:r>
          </a:p>
        </p:txBody>
      </p:sp>
      <p:sp>
        <p:nvSpPr>
          <p:cNvPr id="18" name="Freeform 11">
            <a:extLst>
              <a:ext uri="{FF2B5EF4-FFF2-40B4-BE49-F238E27FC236}">
                <a16:creationId xmlns:a16="http://schemas.microsoft.com/office/drawing/2014/main" id="{50C7BC93-BC58-47DC-B1A4-DC47E3B0634D}"/>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bg1"/>
          </a:solidFill>
          <a:ln w="9525">
            <a:noFill/>
            <a:round/>
            <a:headEnd/>
            <a:tailEnd/>
          </a:ln>
        </p:spPr>
        <p:txBody>
          <a:bodyPr/>
          <a:lstStyle/>
          <a:p>
            <a:endParaRPr lang="en-GB" dirty="0"/>
          </a:p>
        </p:txBody>
      </p:sp>
      <p:sp>
        <p:nvSpPr>
          <p:cNvPr id="20" name="Freeform 12">
            <a:extLst>
              <a:ext uri="{FF2B5EF4-FFF2-40B4-BE49-F238E27FC236}">
                <a16:creationId xmlns:a16="http://schemas.microsoft.com/office/drawing/2014/main" id="{39D99923-09A3-4CBA-87FC-936C69C8D928}"/>
              </a:ext>
            </a:extLst>
          </p:cNvPr>
          <p:cNvSpPr>
            <a:spLocks noChangeAspect="1"/>
          </p:cNvSpPr>
          <p:nvPr userDrawn="1"/>
        </p:nvSpPr>
        <p:spPr bwMode="gray">
          <a:xfrm>
            <a:off x="498014" y="6238875"/>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bg1"/>
          </a:solidFill>
          <a:ln w="9525">
            <a:noFill/>
            <a:round/>
            <a:headEnd/>
            <a:tailEnd/>
          </a:ln>
        </p:spPr>
        <p:txBody>
          <a:bodyPr/>
          <a:lstStyle/>
          <a:p>
            <a:endParaRPr lang="en-GB" dirty="0"/>
          </a:p>
        </p:txBody>
      </p:sp>
      <p:sp>
        <p:nvSpPr>
          <p:cNvPr id="11" name="Rectangle 2">
            <a:extLst>
              <a:ext uri="{FF2B5EF4-FFF2-40B4-BE49-F238E27FC236}">
                <a16:creationId xmlns:a16="http://schemas.microsoft.com/office/drawing/2014/main" id="{04B99ADF-530B-44F1-A9CB-4A1A48592071}"/>
              </a:ext>
            </a:extLst>
          </p:cNvPr>
          <p:cNvSpPr>
            <a:spLocks noGrp="1" noChangeArrowheads="1"/>
          </p:cNvSpPr>
          <p:nvPr>
            <p:ph type="ctrTitle" hasCustomPrompt="1"/>
          </p:nvPr>
        </p:nvSpPr>
        <p:spPr bwMode="gray">
          <a:xfrm>
            <a:off x="266700" y="685800"/>
            <a:ext cx="8610600" cy="962025"/>
          </a:xfrm>
        </p:spPr>
        <p:txBody>
          <a:bodyPr anchor="ctr"/>
          <a:lstStyle>
            <a:lvl1pPr>
              <a:defRPr sz="2800" b="0" i="0">
                <a:solidFill>
                  <a:schemeClr val="bg1"/>
                </a:solidFill>
              </a:defRPr>
            </a:lvl1pPr>
          </a:lstStyle>
          <a:p>
            <a:r>
              <a:rPr lang="en-US" dirty="0"/>
              <a:t>Click To Edit Master Title Style</a:t>
            </a:r>
            <a:endParaRPr lang="en-GB" dirty="0"/>
          </a:p>
        </p:txBody>
      </p:sp>
      <p:sp>
        <p:nvSpPr>
          <p:cNvPr id="12" name="Slide Number Placeholder 5">
            <a:extLst>
              <a:ext uri="{FF2B5EF4-FFF2-40B4-BE49-F238E27FC236}">
                <a16:creationId xmlns:a16="http://schemas.microsoft.com/office/drawing/2014/main" id="{E5853D58-CB4A-40D7-8DFC-A5C8605A4814}"/>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6" name="Footer Placeholder 1">
            <a:extLst>
              <a:ext uri="{FF2B5EF4-FFF2-40B4-BE49-F238E27FC236}">
                <a16:creationId xmlns:a16="http://schemas.microsoft.com/office/drawing/2014/main" id="{CAD534A3-D3F2-4C98-8195-152553669C5A}"/>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endParaRPr lang="en-US" dirty="0"/>
          </a:p>
        </p:txBody>
      </p:sp>
      <p:pic>
        <p:nvPicPr>
          <p:cNvPr id="13" name="Graphic 12">
            <a:extLst>
              <a:ext uri="{FF2B5EF4-FFF2-40B4-BE49-F238E27FC236}">
                <a16:creationId xmlns:a16="http://schemas.microsoft.com/office/drawing/2014/main" id="{7630D0C4-DE3B-404C-9E56-1B8ED533477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0" y="6242939"/>
            <a:ext cx="2205820" cy="385354"/>
          </a:xfrm>
          <a:prstGeom prst="rect">
            <a:avLst/>
          </a:prstGeom>
        </p:spPr>
      </p:pic>
    </p:spTree>
    <p:extLst>
      <p:ext uri="{BB962C8B-B14F-4D97-AF65-F5344CB8AC3E}">
        <p14:creationId xmlns:p14="http://schemas.microsoft.com/office/powerpoint/2010/main" val="977171668"/>
      </p:ext>
    </p:extLst>
  </p:cSld>
  <p:clrMapOvr>
    <a:masterClrMapping/>
  </p:clrMapOvr>
  <p:extLst>
    <p:ext uri="{DCECCB84-F9BA-43D5-87BE-67443E8EF086}">
      <p15:sldGuideLst xmlns:p15="http://schemas.microsoft.com/office/powerpoint/2012/main">
        <p15:guide id="1" pos="3528">
          <p15:clr>
            <a:srgbClr val="FBAE40"/>
          </p15:clr>
        </p15:guide>
        <p15:guide id="2" orient="horz" pos="1038">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Full width content ">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6BAF2F90-5523-4844-A26F-FDA9ABDEA8EC}"/>
              </a:ext>
            </a:extLst>
          </p:cNvPr>
          <p:cNvSpPr/>
          <p:nvPr userDrawn="1"/>
        </p:nvSpPr>
        <p:spPr>
          <a:xfrm flipH="1">
            <a:off x="3269198" y="2741350"/>
            <a:ext cx="5874802" cy="4116650"/>
          </a:xfrm>
          <a:prstGeom prst="rtTriangle">
            <a:avLst/>
          </a:prstGeom>
          <a:solidFill>
            <a:schemeClr val="bg2">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266700" y="1828800"/>
            <a:ext cx="8610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a:extLst>
              <a:ext uri="{FF2B5EF4-FFF2-40B4-BE49-F238E27FC236}">
                <a16:creationId xmlns:a16="http://schemas.microsoft.com/office/drawing/2014/main" id="{D329FAF4-A3D5-4DE3-B617-3055C3A35DF6}"/>
              </a:ext>
            </a:extLst>
          </p:cNvPr>
          <p:cNvSpPr>
            <a:spLocks noGrp="1"/>
          </p:cNvSpPr>
          <p:nvPr>
            <p:ph type="ftr" sz="quarter" idx="10"/>
          </p:nvPr>
        </p:nvSpPr>
        <p:spPr>
          <a:xfrm>
            <a:off x="821864" y="6356351"/>
            <a:ext cx="3172300" cy="273050"/>
          </a:xfrm>
          <a:prstGeom prst="rect">
            <a:avLst/>
          </a:prstGeom>
        </p:spPr>
        <p:txBody>
          <a:bodyPr/>
          <a:lstStyle/>
          <a:p>
            <a:r>
              <a:rPr lang="en-US"/>
              <a:t>grantee financial resilience</a:t>
            </a:r>
            <a:endParaRPr lang="en-US" dirty="0"/>
          </a:p>
        </p:txBody>
      </p:sp>
      <p:pic>
        <p:nvPicPr>
          <p:cNvPr id="7" name="Graphic 6">
            <a:extLst>
              <a:ext uri="{FF2B5EF4-FFF2-40B4-BE49-F238E27FC236}">
                <a16:creationId xmlns:a16="http://schemas.microsoft.com/office/drawing/2014/main" id="{0261EF3B-4B02-4E10-99DB-47C21751154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2731190871"/>
      </p:ext>
    </p:extLst>
  </p:cSld>
  <p:clrMapOvr>
    <a:masterClrMapping/>
  </p:clrMapOvr>
  <p:extLst>
    <p:ext uri="{DCECCB84-F9BA-43D5-87BE-67443E8EF086}">
      <p15:sldGuideLst xmlns:p15="http://schemas.microsoft.com/office/powerpoint/2012/main">
        <p15:guide id="1" orient="horz" pos="115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Content Placeholder 3"/>
          <p:cNvSpPr>
            <a:spLocks noGrp="1"/>
          </p:cNvSpPr>
          <p:nvPr>
            <p:ph sz="quarter" idx="10"/>
          </p:nvPr>
        </p:nvSpPr>
        <p:spPr>
          <a:xfrm>
            <a:off x="266700" y="1828800"/>
            <a:ext cx="4076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1"/>
          </p:nvPr>
        </p:nvSpPr>
        <p:spPr>
          <a:xfrm>
            <a:off x="4800600" y="1828800"/>
            <a:ext cx="408463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E318386-6BA7-4AAF-8A59-9D3F0A8B770D}"/>
              </a:ext>
            </a:extLst>
          </p:cNvPr>
          <p:cNvSpPr>
            <a:spLocks noGrp="1"/>
          </p:cNvSpPr>
          <p:nvPr>
            <p:ph type="ftr" sz="quarter" idx="12"/>
          </p:nvPr>
        </p:nvSpPr>
        <p:spPr>
          <a:xfrm>
            <a:off x="821864" y="6356351"/>
            <a:ext cx="3172300" cy="273050"/>
          </a:xfrm>
          <a:prstGeom prst="rect">
            <a:avLst/>
          </a:prstGeom>
        </p:spPr>
        <p:txBody>
          <a:bodyPr/>
          <a:lstStyle/>
          <a:p>
            <a:r>
              <a:rPr lang="en-US"/>
              <a:t>grantee financial resilience</a:t>
            </a:r>
            <a:endParaRPr lang="en-US" dirty="0"/>
          </a:p>
        </p:txBody>
      </p:sp>
    </p:spTree>
    <p:extLst>
      <p:ext uri="{BB962C8B-B14F-4D97-AF65-F5344CB8AC3E}">
        <p14:creationId xmlns:p14="http://schemas.microsoft.com/office/powerpoint/2010/main" val="4015731506"/>
      </p:ext>
    </p:extLst>
  </p:cSld>
  <p:clrMapOvr>
    <a:masterClrMapping/>
  </p:clrMapOvr>
  <p:extLst>
    <p:ext uri="{DCECCB84-F9BA-43D5-87BE-67443E8EF086}">
      <p15:sldGuideLst xmlns:p15="http://schemas.microsoft.com/office/powerpoint/2012/main">
        <p15:guide id="1" pos="2736">
          <p15:clr>
            <a:srgbClr val="FBAE40"/>
          </p15:clr>
        </p15:guide>
        <p15:guide id="2" pos="3024">
          <p15:clr>
            <a:srgbClr val="FBAE40"/>
          </p15:clr>
        </p15:guide>
        <p15:guide id="3" orient="horz" pos="115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Content -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Content Placeholder 3"/>
          <p:cNvSpPr>
            <a:spLocks noGrp="1"/>
          </p:cNvSpPr>
          <p:nvPr>
            <p:ph sz="quarter" idx="10"/>
          </p:nvPr>
        </p:nvSpPr>
        <p:spPr>
          <a:xfrm>
            <a:off x="266701" y="1828800"/>
            <a:ext cx="266112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a:extLst>
              <a:ext uri="{FF2B5EF4-FFF2-40B4-BE49-F238E27FC236}">
                <a16:creationId xmlns:a16="http://schemas.microsoft.com/office/drawing/2014/main" id="{0598C5A1-D030-4691-A4F3-C09590B185B7}"/>
              </a:ext>
            </a:extLst>
          </p:cNvPr>
          <p:cNvSpPr>
            <a:spLocks noGrp="1"/>
          </p:cNvSpPr>
          <p:nvPr>
            <p:ph sz="quarter" idx="13"/>
          </p:nvPr>
        </p:nvSpPr>
        <p:spPr>
          <a:xfrm>
            <a:off x="3238499" y="1828800"/>
            <a:ext cx="266112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F1548643-F2DA-477C-89B9-9749FAC5774A}"/>
              </a:ext>
            </a:extLst>
          </p:cNvPr>
          <p:cNvSpPr>
            <a:spLocks noGrp="1"/>
          </p:cNvSpPr>
          <p:nvPr>
            <p:ph sz="quarter" idx="14"/>
          </p:nvPr>
        </p:nvSpPr>
        <p:spPr>
          <a:xfrm>
            <a:off x="6198557" y="1828800"/>
            <a:ext cx="267874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a:extLst>
              <a:ext uri="{FF2B5EF4-FFF2-40B4-BE49-F238E27FC236}">
                <a16:creationId xmlns:a16="http://schemas.microsoft.com/office/drawing/2014/main" id="{C7E5BC78-3A06-46CF-BEC7-FEB6AB80EA2D}"/>
              </a:ext>
            </a:extLst>
          </p:cNvPr>
          <p:cNvSpPr>
            <a:spLocks noGrp="1"/>
          </p:cNvSpPr>
          <p:nvPr>
            <p:ph type="ftr" sz="quarter" idx="12"/>
          </p:nvPr>
        </p:nvSpPr>
        <p:spPr>
          <a:xfrm>
            <a:off x="821864" y="6356351"/>
            <a:ext cx="3172300" cy="273050"/>
          </a:xfrm>
          <a:prstGeom prst="rect">
            <a:avLst/>
          </a:prstGeom>
        </p:spPr>
        <p:txBody>
          <a:bodyPr/>
          <a:lstStyle/>
          <a:p>
            <a:r>
              <a:rPr lang="en-US"/>
              <a:t>grantee financial resilience</a:t>
            </a:r>
            <a:endParaRPr lang="en-US" dirty="0"/>
          </a:p>
        </p:txBody>
      </p:sp>
    </p:spTree>
    <p:extLst>
      <p:ext uri="{BB962C8B-B14F-4D97-AF65-F5344CB8AC3E}">
        <p14:creationId xmlns:p14="http://schemas.microsoft.com/office/powerpoint/2010/main" val="907802006"/>
      </p:ext>
    </p:extLst>
  </p:cSld>
  <p:clrMapOvr>
    <a:masterClrMapping/>
  </p:clrMapOvr>
  <p:extLst>
    <p:ext uri="{DCECCB84-F9BA-43D5-87BE-67443E8EF086}">
      <p15:sldGuideLst xmlns:p15="http://schemas.microsoft.com/office/powerpoint/2012/main">
        <p15:guide id="1" pos="1848">
          <p15:clr>
            <a:srgbClr val="FBAE40"/>
          </p15:clr>
        </p15:guide>
        <p15:guide id="2" pos="3720">
          <p15:clr>
            <a:srgbClr val="FBAE40"/>
          </p15:clr>
        </p15:guide>
        <p15:guide id="3" orient="horz" pos="1152">
          <p15:clr>
            <a:srgbClr val="FBAE40"/>
          </p15:clr>
        </p15:guide>
        <p15:guide id="5" pos="3912">
          <p15:clr>
            <a:srgbClr val="FBAE40"/>
          </p15:clr>
        </p15:guide>
        <p15:guide id="7" pos="20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Content - 4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Content Placeholder 3"/>
          <p:cNvSpPr>
            <a:spLocks noGrp="1"/>
          </p:cNvSpPr>
          <p:nvPr>
            <p:ph sz="quarter" idx="10"/>
          </p:nvPr>
        </p:nvSpPr>
        <p:spPr>
          <a:xfrm>
            <a:off x="266700" y="1828800"/>
            <a:ext cx="20193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a:extLst>
              <a:ext uri="{FF2B5EF4-FFF2-40B4-BE49-F238E27FC236}">
                <a16:creationId xmlns:a16="http://schemas.microsoft.com/office/drawing/2014/main" id="{0598C5A1-D030-4691-A4F3-C09590B185B7}"/>
              </a:ext>
            </a:extLst>
          </p:cNvPr>
          <p:cNvSpPr>
            <a:spLocks noGrp="1"/>
          </p:cNvSpPr>
          <p:nvPr>
            <p:ph sz="quarter" idx="13"/>
          </p:nvPr>
        </p:nvSpPr>
        <p:spPr>
          <a:xfrm>
            <a:off x="2463800" y="1828800"/>
            <a:ext cx="20193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F1548643-F2DA-477C-89B9-9749FAC5774A}"/>
              </a:ext>
            </a:extLst>
          </p:cNvPr>
          <p:cNvSpPr>
            <a:spLocks noGrp="1"/>
          </p:cNvSpPr>
          <p:nvPr>
            <p:ph sz="quarter" idx="14"/>
          </p:nvPr>
        </p:nvSpPr>
        <p:spPr>
          <a:xfrm>
            <a:off x="4660900" y="1828800"/>
            <a:ext cx="20193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FF90E76C-8906-49BB-B0A7-B0338DD43D62}"/>
              </a:ext>
            </a:extLst>
          </p:cNvPr>
          <p:cNvSpPr>
            <a:spLocks noGrp="1"/>
          </p:cNvSpPr>
          <p:nvPr>
            <p:ph sz="quarter" idx="15"/>
          </p:nvPr>
        </p:nvSpPr>
        <p:spPr>
          <a:xfrm>
            <a:off x="6858000" y="1828800"/>
            <a:ext cx="20193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71CDFDEB-B278-4D54-8BE8-56BDBAAB290A}"/>
              </a:ext>
            </a:extLst>
          </p:cNvPr>
          <p:cNvSpPr>
            <a:spLocks noGrp="1"/>
          </p:cNvSpPr>
          <p:nvPr>
            <p:ph type="ftr" sz="quarter" idx="12"/>
          </p:nvPr>
        </p:nvSpPr>
        <p:spPr>
          <a:xfrm>
            <a:off x="821864" y="6356351"/>
            <a:ext cx="3172300" cy="273050"/>
          </a:xfrm>
          <a:prstGeom prst="rect">
            <a:avLst/>
          </a:prstGeom>
        </p:spPr>
        <p:txBody>
          <a:bodyPr/>
          <a:lstStyle/>
          <a:p>
            <a:r>
              <a:rPr lang="en-US"/>
              <a:t>grantee financial resilience</a:t>
            </a:r>
            <a:endParaRPr lang="en-US" dirty="0"/>
          </a:p>
        </p:txBody>
      </p:sp>
    </p:spTree>
    <p:extLst>
      <p:ext uri="{BB962C8B-B14F-4D97-AF65-F5344CB8AC3E}">
        <p14:creationId xmlns:p14="http://schemas.microsoft.com/office/powerpoint/2010/main" val="1824510828"/>
      </p:ext>
    </p:extLst>
  </p:cSld>
  <p:clrMapOvr>
    <a:masterClrMapping/>
  </p:clrMapOvr>
  <p:extLst>
    <p:ext uri="{DCECCB84-F9BA-43D5-87BE-67443E8EF086}">
      <p15:sldGuideLst xmlns:p15="http://schemas.microsoft.com/office/powerpoint/2012/main">
        <p15:guide id="1" pos="1440">
          <p15:clr>
            <a:srgbClr val="FBAE40"/>
          </p15:clr>
        </p15:guide>
        <p15:guide id="2" pos="2832">
          <p15:clr>
            <a:srgbClr val="FBAE40"/>
          </p15:clr>
        </p15:guide>
        <p15:guide id="3" orient="horz" pos="1152">
          <p15:clr>
            <a:srgbClr val="FBAE40"/>
          </p15:clr>
        </p15:guide>
        <p15:guide id="4" pos="4224">
          <p15:clr>
            <a:srgbClr val="FBAE40"/>
          </p15:clr>
        </p15:guide>
        <p15:guide id="5" pos="2928">
          <p15:clr>
            <a:srgbClr val="FBAE40"/>
          </p15:clr>
        </p15:guide>
        <p15:guide id="6" pos="4320">
          <p15:clr>
            <a:srgbClr val="FBAE40"/>
          </p15:clr>
        </p15:guide>
        <p15:guide id="7" pos="1536">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Content + sidebar photo">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6400800" y="1828798"/>
            <a:ext cx="2743200" cy="4114801"/>
          </a:xfrm>
          <a:solidFill>
            <a:schemeClr val="bg2"/>
          </a:solidFill>
        </p:spPr>
        <p:txBody>
          <a:bodyPr/>
          <a:lstStyle/>
          <a:p>
            <a:r>
              <a:rPr lang="en-US"/>
              <a:t>Click icon to add picture</a:t>
            </a:r>
            <a:endParaRPr lang="en-US" dirty="0"/>
          </a:p>
        </p:txBody>
      </p:sp>
      <p:sp>
        <p:nvSpPr>
          <p:cNvPr id="4" name="Content Placeholder 3"/>
          <p:cNvSpPr>
            <a:spLocks noGrp="1"/>
          </p:cNvSpPr>
          <p:nvPr>
            <p:ph sz="quarter" idx="15"/>
          </p:nvPr>
        </p:nvSpPr>
        <p:spPr>
          <a:xfrm>
            <a:off x="266701" y="1828800"/>
            <a:ext cx="56769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9B094C2C-DF88-4590-AEB4-F1BC6324BC5E}"/>
              </a:ext>
            </a:extLst>
          </p:cNvPr>
          <p:cNvSpPr>
            <a:spLocks noGrp="1"/>
          </p:cNvSpPr>
          <p:nvPr>
            <p:ph type="title"/>
          </p:nvPr>
        </p:nvSpPr>
        <p:spPr>
          <a:xfrm>
            <a:off x="266700" y="685800"/>
            <a:ext cx="8610599" cy="958850"/>
          </a:xfrm>
        </p:spPr>
        <p:txBody>
          <a:bodyPr/>
          <a:lstStyle/>
          <a:p>
            <a:r>
              <a:rPr lang="en-US"/>
              <a:t>Click to edit Master title style</a:t>
            </a:r>
            <a:endParaRPr lang="en-US" dirty="0"/>
          </a:p>
        </p:txBody>
      </p:sp>
      <p:sp>
        <p:nvSpPr>
          <p:cNvPr id="7" name="Footer Placeholder 2">
            <a:extLst>
              <a:ext uri="{FF2B5EF4-FFF2-40B4-BE49-F238E27FC236}">
                <a16:creationId xmlns:a16="http://schemas.microsoft.com/office/drawing/2014/main" id="{E80A18B3-BDF7-4639-9824-7B045D9BDCBD}"/>
              </a:ext>
            </a:extLst>
          </p:cNvPr>
          <p:cNvSpPr>
            <a:spLocks noGrp="1"/>
          </p:cNvSpPr>
          <p:nvPr>
            <p:ph type="ftr" sz="quarter" idx="12"/>
          </p:nvPr>
        </p:nvSpPr>
        <p:spPr>
          <a:xfrm>
            <a:off x="821864" y="6356351"/>
            <a:ext cx="3172300" cy="273050"/>
          </a:xfrm>
          <a:prstGeom prst="rect">
            <a:avLst/>
          </a:prstGeom>
        </p:spPr>
        <p:txBody>
          <a:bodyPr/>
          <a:lstStyle/>
          <a:p>
            <a:r>
              <a:rPr lang="en-US"/>
              <a:t>grantee financial resilience</a:t>
            </a:r>
            <a:endParaRPr lang="en-US" dirty="0"/>
          </a:p>
        </p:txBody>
      </p:sp>
    </p:spTree>
    <p:extLst>
      <p:ext uri="{BB962C8B-B14F-4D97-AF65-F5344CB8AC3E}">
        <p14:creationId xmlns:p14="http://schemas.microsoft.com/office/powerpoint/2010/main" val="1753076125"/>
      </p:ext>
    </p:extLst>
  </p:cSld>
  <p:clrMapOvr>
    <a:masterClrMapping/>
  </p:clrMapOvr>
  <p:extLst>
    <p:ext uri="{DCECCB84-F9BA-43D5-87BE-67443E8EF086}">
      <p15:sldGuideLst xmlns:p15="http://schemas.microsoft.com/office/powerpoint/2012/main">
        <p15:guide id="1" pos="3744">
          <p15:clr>
            <a:srgbClr val="FBAE40"/>
          </p15:clr>
        </p15:guide>
        <p15:guide id="2" pos="4032">
          <p15:clr>
            <a:srgbClr val="FBAE40"/>
          </p15:clr>
        </p15:guide>
        <p15:guide id="3" orient="horz" pos="115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ontent + short sidebar - right 2">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266700" y="1828800"/>
            <a:ext cx="6134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grpSp>
        <p:nvGrpSpPr>
          <p:cNvPr id="10" name="Group 9">
            <a:extLst>
              <a:ext uri="{FF2B5EF4-FFF2-40B4-BE49-F238E27FC236}">
                <a16:creationId xmlns:a16="http://schemas.microsoft.com/office/drawing/2014/main" id="{F8CF0765-0AE6-4110-8D9C-198C0C66009A}"/>
              </a:ext>
            </a:extLst>
          </p:cNvPr>
          <p:cNvGrpSpPr/>
          <p:nvPr userDrawn="1"/>
        </p:nvGrpSpPr>
        <p:grpSpPr>
          <a:xfrm>
            <a:off x="6855459" y="1828800"/>
            <a:ext cx="2021841" cy="4114800"/>
            <a:chOff x="6855459" y="1828800"/>
            <a:chExt cx="2021841" cy="4114800"/>
          </a:xfrm>
        </p:grpSpPr>
        <p:sp>
          <p:nvSpPr>
            <p:cNvPr id="7" name="Rectangle 6">
              <a:extLst>
                <a:ext uri="{FF2B5EF4-FFF2-40B4-BE49-F238E27FC236}">
                  <a16:creationId xmlns:a16="http://schemas.microsoft.com/office/drawing/2014/main" id="{2B4C4726-3F99-45AD-BB57-4B34F2FE084A}"/>
                </a:ext>
              </a:extLst>
            </p:cNvPr>
            <p:cNvSpPr/>
            <p:nvPr userDrawn="1"/>
          </p:nvSpPr>
          <p:spPr>
            <a:xfrm>
              <a:off x="6855459" y="1828800"/>
              <a:ext cx="2021840" cy="4114799"/>
            </a:xfrm>
            <a:prstGeom prst="rect">
              <a:avLst/>
            </a:prstGeom>
            <a:solidFill>
              <a:schemeClr val="bg2"/>
            </a:solidFill>
          </p:spPr>
          <p:txBody>
            <a:bodyPr lIns="0" tIns="0" rIns="0" bIns="0" rtlCol="0" anchor="ctr">
              <a:noAutofit/>
            </a:bodyPr>
            <a:lstStyle/>
            <a:p>
              <a:pPr algn="l">
                <a:spcBef>
                  <a:spcPct val="20000"/>
                </a:spcBef>
              </a:pPr>
              <a:endParaRPr lang="en-US" sz="2000" b="0" kern="0">
                <a:solidFill>
                  <a:srgbClr val="404040"/>
                </a:solidFill>
                <a:latin typeface="Trebuchet MS"/>
              </a:endParaRPr>
            </a:p>
          </p:txBody>
        </p:sp>
        <p:pic>
          <p:nvPicPr>
            <p:cNvPr id="8" name="Picture 7">
              <a:extLst>
                <a:ext uri="{FF2B5EF4-FFF2-40B4-BE49-F238E27FC236}">
                  <a16:creationId xmlns:a16="http://schemas.microsoft.com/office/drawing/2014/main" id="{2069E99D-B1F3-460D-8A2B-347094F76C2E}"/>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l="41011"/>
            <a:stretch/>
          </p:blipFill>
          <p:spPr>
            <a:xfrm>
              <a:off x="6855460" y="3541599"/>
              <a:ext cx="2021840" cy="2402001"/>
            </a:xfrm>
            <a:prstGeom prst="rect">
              <a:avLst/>
            </a:prstGeom>
          </p:spPr>
        </p:pic>
      </p:grpSp>
      <p:sp>
        <p:nvSpPr>
          <p:cNvPr id="9" name="Footer Placeholder 2">
            <a:extLst>
              <a:ext uri="{FF2B5EF4-FFF2-40B4-BE49-F238E27FC236}">
                <a16:creationId xmlns:a16="http://schemas.microsoft.com/office/drawing/2014/main" id="{539B6848-743A-43A4-885B-64D965C392A6}"/>
              </a:ext>
            </a:extLst>
          </p:cNvPr>
          <p:cNvSpPr>
            <a:spLocks noGrp="1"/>
          </p:cNvSpPr>
          <p:nvPr>
            <p:ph type="ftr" sz="quarter" idx="12"/>
          </p:nvPr>
        </p:nvSpPr>
        <p:spPr>
          <a:xfrm>
            <a:off x="821864" y="6356351"/>
            <a:ext cx="3172300" cy="273050"/>
          </a:xfrm>
          <a:prstGeom prst="rect">
            <a:avLst/>
          </a:prstGeom>
        </p:spPr>
        <p:txBody>
          <a:bodyPr/>
          <a:lstStyle/>
          <a:p>
            <a:r>
              <a:rPr lang="en-US"/>
              <a:t>grantee financial resilience</a:t>
            </a:r>
            <a:endParaRPr lang="en-US" dirty="0"/>
          </a:p>
        </p:txBody>
      </p:sp>
    </p:spTree>
    <p:extLst>
      <p:ext uri="{BB962C8B-B14F-4D97-AF65-F5344CB8AC3E}">
        <p14:creationId xmlns:p14="http://schemas.microsoft.com/office/powerpoint/2010/main" val="3197667864"/>
      </p:ext>
    </p:extLst>
  </p:cSld>
  <p:clrMapOvr>
    <a:masterClrMapping/>
  </p:clrMapOvr>
  <p:extLst>
    <p:ext uri="{DCECCB84-F9BA-43D5-87BE-67443E8EF086}">
      <p15:sldGuideLst xmlns:p15="http://schemas.microsoft.com/office/powerpoint/2012/main">
        <p15:guide id="1" pos="4320">
          <p15:clr>
            <a:srgbClr val="FBAE40"/>
          </p15:clr>
        </p15:guide>
        <p15:guide id="2" pos="4032">
          <p15:clr>
            <a:srgbClr val="FBAE40"/>
          </p15:clr>
        </p15:guide>
        <p15:guide id="3" orient="horz" pos="1152">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 full heigh sideba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6ADA49-6FB9-4ED2-853B-E83BF6DC4B6B}"/>
              </a:ext>
            </a:extLst>
          </p:cNvPr>
          <p:cNvSpPr/>
          <p:nvPr userDrawn="1"/>
        </p:nvSpPr>
        <p:spPr>
          <a:xfrm>
            <a:off x="6400800" y="685800"/>
            <a:ext cx="2476500" cy="5257800"/>
          </a:xfrm>
          <a:prstGeom prst="rect">
            <a:avLst/>
          </a:prstGeom>
          <a:solidFill>
            <a:schemeClr val="tx2"/>
          </a:solidFill>
        </p:spPr>
        <p:txBody>
          <a:bodyPr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7" name="Content Placeholder 6"/>
          <p:cNvSpPr>
            <a:spLocks noGrp="1"/>
          </p:cNvSpPr>
          <p:nvPr>
            <p:ph sz="quarter" idx="15"/>
          </p:nvPr>
        </p:nvSpPr>
        <p:spPr>
          <a:xfrm>
            <a:off x="6400800" y="685800"/>
            <a:ext cx="2476500" cy="5257800"/>
          </a:xfrm>
          <a:noFill/>
        </p:spPr>
        <p:txBody>
          <a:bodyPr lIns="182880" tIns="182880" rIns="182880" bIns="18288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66701" y="685800"/>
            <a:ext cx="5676900" cy="958850"/>
          </a:xfrm>
        </p:spPr>
        <p:txBody>
          <a:bodyPr/>
          <a:lstStyle/>
          <a:p>
            <a:r>
              <a:rPr lang="en-US"/>
              <a:t>Click to edit Master title style</a:t>
            </a:r>
            <a:endParaRPr lang="en-GB" dirty="0"/>
          </a:p>
        </p:txBody>
      </p:sp>
      <p:sp>
        <p:nvSpPr>
          <p:cNvPr id="4" name="Content Placeholder 3"/>
          <p:cNvSpPr>
            <a:spLocks noGrp="1"/>
          </p:cNvSpPr>
          <p:nvPr>
            <p:ph sz="quarter" idx="16"/>
          </p:nvPr>
        </p:nvSpPr>
        <p:spPr>
          <a:xfrm>
            <a:off x="266700" y="1828800"/>
            <a:ext cx="56769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3789422-215E-49B1-A0CB-664F5ABB4EBF}"/>
              </a:ext>
            </a:extLst>
          </p:cNvPr>
          <p:cNvSpPr>
            <a:spLocks noGrp="1"/>
          </p:cNvSpPr>
          <p:nvPr>
            <p:ph type="ftr" sz="quarter" idx="17"/>
          </p:nvPr>
        </p:nvSpPr>
        <p:spPr>
          <a:xfrm>
            <a:off x="821864" y="6356351"/>
            <a:ext cx="3172300" cy="273050"/>
          </a:xfrm>
          <a:prstGeom prst="rect">
            <a:avLst/>
          </a:prstGeom>
        </p:spPr>
        <p:txBody>
          <a:bodyPr/>
          <a:lstStyle/>
          <a:p>
            <a:r>
              <a:rPr lang="en-US"/>
              <a:t>grantee financial resilience</a:t>
            </a:r>
            <a:endParaRPr lang="en-US" dirty="0"/>
          </a:p>
        </p:txBody>
      </p:sp>
    </p:spTree>
    <p:extLst>
      <p:ext uri="{BB962C8B-B14F-4D97-AF65-F5344CB8AC3E}">
        <p14:creationId xmlns:p14="http://schemas.microsoft.com/office/powerpoint/2010/main" val="815859542"/>
      </p:ext>
    </p:extLst>
  </p:cSld>
  <p:clrMapOvr>
    <a:masterClrMapping/>
  </p:clrMapOvr>
  <p:extLst>
    <p:ext uri="{DCECCB84-F9BA-43D5-87BE-67443E8EF086}">
      <p15:sldGuideLst xmlns:p15="http://schemas.microsoft.com/office/powerpoint/2012/main">
        <p15:guide id="1" pos="3744">
          <p15:clr>
            <a:srgbClr val="FBAE40"/>
          </p15:clr>
        </p15:guide>
        <p15:guide id="2" pos="4032">
          <p15:clr>
            <a:srgbClr val="FBAE40"/>
          </p15:clr>
        </p15:guide>
        <p15:guide id="3" orient="horz" pos="1152">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Content - 2 column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C54F36-2212-4B14-8166-86DD5F221632}"/>
              </a:ext>
              <a:ext uri="{C183D7F6-B498-43B3-948B-1728B52AA6E4}">
                <adec:decorative xmlns:adec="http://schemas.microsoft.com/office/drawing/2017/decorative" xmlns="" val="1"/>
              </a:ext>
            </a:extLst>
          </p:cNvPr>
          <p:cNvPicPr>
            <a:picLocks noChangeAspect="1"/>
          </p:cNvPicPr>
          <p:nvPr userDrawn="1"/>
        </p:nvPicPr>
        <p:blipFill rotWithShape="1">
          <a:blip r:embed="rId2"/>
          <a:srcRect l="52470" t="646" r="646" b="646"/>
          <a:stretch/>
        </p:blipFill>
        <p:spPr>
          <a:xfrm>
            <a:off x="4800602" y="0"/>
            <a:ext cx="4339700" cy="6858000"/>
          </a:xfrm>
          <a:prstGeom prst="rect">
            <a:avLst/>
          </a:prstGeom>
        </p:spPr>
      </p:pic>
      <p:sp>
        <p:nvSpPr>
          <p:cNvPr id="2" name="Title 1"/>
          <p:cNvSpPr>
            <a:spLocks noGrp="1"/>
          </p:cNvSpPr>
          <p:nvPr>
            <p:ph type="title"/>
          </p:nvPr>
        </p:nvSpPr>
        <p:spPr>
          <a:xfrm>
            <a:off x="266700" y="685800"/>
            <a:ext cx="4076700" cy="958850"/>
          </a:xfrm>
        </p:spPr>
        <p:txBody>
          <a:bodyPr/>
          <a:lstStyle/>
          <a:p>
            <a:r>
              <a:rPr lang="en-US"/>
              <a:t>Click to edit Master title style</a:t>
            </a:r>
            <a:endParaRPr lang="en-GB" dirty="0"/>
          </a:p>
        </p:txBody>
      </p:sp>
      <p:sp>
        <p:nvSpPr>
          <p:cNvPr id="4" name="Content Placeholder 3"/>
          <p:cNvSpPr>
            <a:spLocks noGrp="1"/>
          </p:cNvSpPr>
          <p:nvPr>
            <p:ph sz="quarter" idx="10"/>
          </p:nvPr>
        </p:nvSpPr>
        <p:spPr>
          <a:xfrm>
            <a:off x="266700" y="1828800"/>
            <a:ext cx="4076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a:extLst>
              <a:ext uri="{FF2B5EF4-FFF2-40B4-BE49-F238E27FC236}">
                <a16:creationId xmlns:a16="http://schemas.microsoft.com/office/drawing/2014/main" id="{EFDCB882-431A-468C-9FC8-CE72F1DB3DF7}"/>
              </a:ext>
            </a:extLst>
          </p:cNvPr>
          <p:cNvSpPr>
            <a:spLocks noGrp="1"/>
          </p:cNvSpPr>
          <p:nvPr>
            <p:ph type="ftr" sz="quarter" idx="17"/>
          </p:nvPr>
        </p:nvSpPr>
        <p:spPr>
          <a:xfrm>
            <a:off x="821864" y="6356351"/>
            <a:ext cx="3172300" cy="273050"/>
          </a:xfrm>
          <a:prstGeom prst="rect">
            <a:avLst/>
          </a:prstGeom>
        </p:spPr>
        <p:txBody>
          <a:bodyPr/>
          <a:lstStyle/>
          <a:p>
            <a:r>
              <a:rPr lang="en-US"/>
              <a:t>grantee financial resilience</a:t>
            </a:r>
            <a:endParaRPr lang="en-US" dirty="0"/>
          </a:p>
        </p:txBody>
      </p:sp>
      <p:pic>
        <p:nvPicPr>
          <p:cNvPr id="8" name="Graphic 7">
            <a:extLst>
              <a:ext uri="{FF2B5EF4-FFF2-40B4-BE49-F238E27FC236}">
                <a16:creationId xmlns:a16="http://schemas.microsoft.com/office/drawing/2014/main" id="{6147C409-340C-44CE-AE38-D80D9D6A2A82}"/>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1937994562"/>
      </p:ext>
    </p:extLst>
  </p:cSld>
  <p:clrMapOvr>
    <a:masterClrMapping/>
  </p:clrMapOvr>
  <p:extLst>
    <p:ext uri="{DCECCB84-F9BA-43D5-87BE-67443E8EF086}">
      <p15:sldGuideLst xmlns:p15="http://schemas.microsoft.com/office/powerpoint/2012/main">
        <p15:guide id="1" pos="2736">
          <p15:clr>
            <a:srgbClr val="FBAE40"/>
          </p15:clr>
        </p15:guide>
        <p15:guide id="2" pos="3024">
          <p15:clr>
            <a:srgbClr val="FBAE40"/>
          </p15:clr>
        </p15:guide>
        <p15:guide id="3" orient="horz" pos="1152">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Content + sidebar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291ACF-9C4C-49D9-9C7A-CAFAEB89E01D}"/>
              </a:ext>
            </a:extLst>
          </p:cNvPr>
          <p:cNvSpPr/>
          <p:nvPr userDrawn="1"/>
        </p:nvSpPr>
        <p:spPr>
          <a:xfrm>
            <a:off x="5667270" y="0"/>
            <a:ext cx="3476730" cy="6858000"/>
          </a:xfrm>
          <a:prstGeom prst="rect">
            <a:avLst/>
          </a:prstGeom>
          <a:solidFill>
            <a:schemeClr val="accent1"/>
          </a:solidFill>
        </p:spPr>
        <p:txBody>
          <a:bodyPr wrap="square"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5" name="Picture Placeholder 4"/>
          <p:cNvSpPr>
            <a:spLocks noGrp="1"/>
          </p:cNvSpPr>
          <p:nvPr>
            <p:ph type="pic" sz="quarter" idx="14"/>
          </p:nvPr>
        </p:nvSpPr>
        <p:spPr>
          <a:xfrm>
            <a:off x="4666891" y="685800"/>
            <a:ext cx="4003374" cy="5257800"/>
          </a:xfrm>
          <a:noFill/>
        </p:spPr>
        <p:txBody>
          <a:bodyPr/>
          <a:lstStyle/>
          <a:p>
            <a:r>
              <a:rPr lang="en-US"/>
              <a:t>Click icon to add picture</a:t>
            </a:r>
            <a:endParaRPr lang="en-US" dirty="0"/>
          </a:p>
        </p:txBody>
      </p:sp>
      <p:sp>
        <p:nvSpPr>
          <p:cNvPr id="4" name="Content Placeholder 3"/>
          <p:cNvSpPr>
            <a:spLocks noGrp="1"/>
          </p:cNvSpPr>
          <p:nvPr>
            <p:ph sz="quarter" idx="15"/>
          </p:nvPr>
        </p:nvSpPr>
        <p:spPr>
          <a:xfrm>
            <a:off x="266701" y="1828800"/>
            <a:ext cx="400337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9B094C2C-DF88-4590-AEB4-F1BC6324BC5E}"/>
              </a:ext>
            </a:extLst>
          </p:cNvPr>
          <p:cNvSpPr>
            <a:spLocks noGrp="1"/>
          </p:cNvSpPr>
          <p:nvPr>
            <p:ph type="title"/>
          </p:nvPr>
        </p:nvSpPr>
        <p:spPr>
          <a:xfrm>
            <a:off x="266701" y="685800"/>
            <a:ext cx="4003374" cy="958850"/>
          </a:xfrm>
        </p:spPr>
        <p:txBody>
          <a:bodyPr/>
          <a:lstStyle/>
          <a:p>
            <a:r>
              <a:rPr lang="en-US"/>
              <a:t>Click to edit Master title style</a:t>
            </a:r>
            <a:endParaRPr lang="en-US" dirty="0"/>
          </a:p>
        </p:txBody>
      </p:sp>
      <p:sp>
        <p:nvSpPr>
          <p:cNvPr id="8" name="Footer Placeholder 2">
            <a:extLst>
              <a:ext uri="{FF2B5EF4-FFF2-40B4-BE49-F238E27FC236}">
                <a16:creationId xmlns:a16="http://schemas.microsoft.com/office/drawing/2014/main" id="{E4012EB5-6205-4519-9F03-6FBFDAB6F321}"/>
              </a:ext>
            </a:extLst>
          </p:cNvPr>
          <p:cNvSpPr>
            <a:spLocks noGrp="1"/>
          </p:cNvSpPr>
          <p:nvPr>
            <p:ph type="ftr" sz="quarter" idx="17"/>
          </p:nvPr>
        </p:nvSpPr>
        <p:spPr>
          <a:xfrm>
            <a:off x="821864" y="6356351"/>
            <a:ext cx="3172300" cy="273050"/>
          </a:xfrm>
          <a:prstGeom prst="rect">
            <a:avLst/>
          </a:prstGeom>
        </p:spPr>
        <p:txBody>
          <a:bodyPr/>
          <a:lstStyle/>
          <a:p>
            <a:r>
              <a:rPr lang="en-US"/>
              <a:t>grantee financial resilience</a:t>
            </a:r>
            <a:endParaRPr lang="en-US" dirty="0"/>
          </a:p>
        </p:txBody>
      </p:sp>
      <p:pic>
        <p:nvPicPr>
          <p:cNvPr id="9" name="Graphic 8">
            <a:extLst>
              <a:ext uri="{FF2B5EF4-FFF2-40B4-BE49-F238E27FC236}">
                <a16:creationId xmlns:a16="http://schemas.microsoft.com/office/drawing/2014/main" id="{62FEC39D-10B2-47A2-9BC3-BC841095DB4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565071454"/>
      </p:ext>
    </p:extLst>
  </p:cSld>
  <p:clrMapOvr>
    <a:masterClrMapping/>
  </p:clrMapOvr>
  <p:extLst>
    <p:ext uri="{DCECCB84-F9BA-43D5-87BE-67443E8EF086}">
      <p15:sldGuideLst xmlns:p15="http://schemas.microsoft.com/office/powerpoint/2012/main">
        <p15:guide id="1" pos="2928">
          <p15:clr>
            <a:srgbClr val="FBAE40"/>
          </p15:clr>
        </p15:guide>
        <p15:guide id="2" pos="2688">
          <p15:clr>
            <a:srgbClr val="FBAE40"/>
          </p15:clr>
        </p15:guide>
        <p15:guide id="3" orient="horz" pos="1152">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_Content + sidebar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291ACF-9C4C-49D9-9C7A-CAFAEB89E01D}"/>
              </a:ext>
            </a:extLst>
          </p:cNvPr>
          <p:cNvSpPr/>
          <p:nvPr userDrawn="1"/>
        </p:nvSpPr>
        <p:spPr>
          <a:xfrm>
            <a:off x="5667270" y="0"/>
            <a:ext cx="3476730" cy="6858000"/>
          </a:xfrm>
          <a:prstGeom prst="rect">
            <a:avLst/>
          </a:prstGeom>
          <a:solidFill>
            <a:schemeClr val="tx2"/>
          </a:solidFill>
        </p:spPr>
        <p:txBody>
          <a:bodyPr wrap="square"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5" name="Picture Placeholder 4"/>
          <p:cNvSpPr>
            <a:spLocks noGrp="1"/>
          </p:cNvSpPr>
          <p:nvPr>
            <p:ph type="pic" sz="quarter" idx="14"/>
          </p:nvPr>
        </p:nvSpPr>
        <p:spPr>
          <a:xfrm>
            <a:off x="4666891" y="685800"/>
            <a:ext cx="4003374" cy="5257800"/>
          </a:xfrm>
          <a:noFill/>
        </p:spPr>
        <p:txBody>
          <a:bodyPr/>
          <a:lstStyle/>
          <a:p>
            <a:r>
              <a:rPr lang="en-US"/>
              <a:t>Click icon to add picture</a:t>
            </a:r>
            <a:endParaRPr lang="en-US" dirty="0"/>
          </a:p>
        </p:txBody>
      </p:sp>
      <p:sp>
        <p:nvSpPr>
          <p:cNvPr id="4" name="Content Placeholder 3"/>
          <p:cNvSpPr>
            <a:spLocks noGrp="1"/>
          </p:cNvSpPr>
          <p:nvPr>
            <p:ph sz="quarter" idx="15"/>
          </p:nvPr>
        </p:nvSpPr>
        <p:spPr>
          <a:xfrm>
            <a:off x="266701" y="1828800"/>
            <a:ext cx="400337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9B094C2C-DF88-4590-AEB4-F1BC6324BC5E}"/>
              </a:ext>
            </a:extLst>
          </p:cNvPr>
          <p:cNvSpPr>
            <a:spLocks noGrp="1"/>
          </p:cNvSpPr>
          <p:nvPr>
            <p:ph type="title"/>
          </p:nvPr>
        </p:nvSpPr>
        <p:spPr>
          <a:xfrm>
            <a:off x="266701" y="685800"/>
            <a:ext cx="4003374" cy="958850"/>
          </a:xfrm>
        </p:spPr>
        <p:txBody>
          <a:bodyPr/>
          <a:lstStyle/>
          <a:p>
            <a:r>
              <a:rPr lang="en-US"/>
              <a:t>Click to edit Master title style</a:t>
            </a:r>
            <a:endParaRPr lang="en-US" dirty="0"/>
          </a:p>
        </p:txBody>
      </p:sp>
      <p:sp>
        <p:nvSpPr>
          <p:cNvPr id="8" name="Footer Placeholder 2">
            <a:extLst>
              <a:ext uri="{FF2B5EF4-FFF2-40B4-BE49-F238E27FC236}">
                <a16:creationId xmlns:a16="http://schemas.microsoft.com/office/drawing/2014/main" id="{E4012EB5-6205-4519-9F03-6FBFDAB6F321}"/>
              </a:ext>
            </a:extLst>
          </p:cNvPr>
          <p:cNvSpPr>
            <a:spLocks noGrp="1"/>
          </p:cNvSpPr>
          <p:nvPr>
            <p:ph type="ftr" sz="quarter" idx="17"/>
          </p:nvPr>
        </p:nvSpPr>
        <p:spPr>
          <a:xfrm>
            <a:off x="821864" y="6356351"/>
            <a:ext cx="3172300" cy="273050"/>
          </a:xfrm>
          <a:prstGeom prst="rect">
            <a:avLst/>
          </a:prstGeom>
        </p:spPr>
        <p:txBody>
          <a:bodyPr/>
          <a:lstStyle/>
          <a:p>
            <a:r>
              <a:rPr lang="en-US"/>
              <a:t>grantee financial resilience</a:t>
            </a:r>
            <a:endParaRPr lang="en-US" dirty="0"/>
          </a:p>
        </p:txBody>
      </p:sp>
      <p:pic>
        <p:nvPicPr>
          <p:cNvPr id="9" name="Graphic 8">
            <a:extLst>
              <a:ext uri="{FF2B5EF4-FFF2-40B4-BE49-F238E27FC236}">
                <a16:creationId xmlns:a16="http://schemas.microsoft.com/office/drawing/2014/main" id="{62FEC39D-10B2-47A2-9BC3-BC841095DB4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2200608563"/>
      </p:ext>
    </p:extLst>
  </p:cSld>
  <p:clrMapOvr>
    <a:masterClrMapping/>
  </p:clrMapOvr>
  <p:extLst>
    <p:ext uri="{DCECCB84-F9BA-43D5-87BE-67443E8EF086}">
      <p15:sldGuideLst xmlns:p15="http://schemas.microsoft.com/office/powerpoint/2012/main">
        <p15:guide id="1" pos="2928">
          <p15:clr>
            <a:srgbClr val="FBAE40"/>
          </p15:clr>
        </p15:guide>
        <p15:guide id="2" pos="2688">
          <p15:clr>
            <a:srgbClr val="FBAE40"/>
          </p15:clr>
        </p15:guide>
        <p15:guide id="3" orient="horz" pos="11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15" name="Picture Placeholder 5" descr="A lit up city at night&#10;&#10;Description automatically generated">
            <a:extLst>
              <a:ext uri="{FF2B5EF4-FFF2-40B4-BE49-F238E27FC236}">
                <a16:creationId xmlns:a16="http://schemas.microsoft.com/office/drawing/2014/main" id="{02F195BB-1C30-4E0E-8C54-20849B56B1B3}"/>
              </a:ext>
            </a:extLst>
          </p:cNvPr>
          <p:cNvPicPr>
            <a:picLocks noChangeAspect="1"/>
          </p:cNvPicPr>
          <p:nvPr userDrawn="1"/>
        </p:nvPicPr>
        <p:blipFill>
          <a:blip r:embed="rId2" cstate="print">
            <a:extLst>
              <a:ext uri="{28A0092B-C50C-407E-A947-70E740481C1C}">
                <a14:useLocalDpi xmlns:a14="http://schemas.microsoft.com/office/drawing/2010/main"/>
              </a:ext>
            </a:extLst>
          </a:blip>
          <a:srcRect t="7813" b="7813"/>
          <a:stretch>
            <a:fillRect/>
          </a:stretch>
        </p:blipFill>
        <p:spPr bwMode="auto">
          <a:xfrm>
            <a:off x="0" y="0"/>
            <a:ext cx="9144000" cy="6858000"/>
          </a:xfrm>
          <a:prstGeom prst="rect">
            <a:avLst/>
          </a:prstGeom>
          <a:noFill/>
          <a:ln w="9525">
            <a:noFill/>
            <a:miter lim="800000"/>
            <a:headEnd/>
            <a:tailEnd/>
          </a:ln>
          <a:effectLst/>
        </p:spPr>
      </p:pic>
      <p:sp>
        <p:nvSpPr>
          <p:cNvPr id="18" name="Text Placeholder 3">
            <a:extLst>
              <a:ext uri="{FF2B5EF4-FFF2-40B4-BE49-F238E27FC236}">
                <a16:creationId xmlns:a16="http://schemas.microsoft.com/office/drawing/2014/main" id="{B1C11077-5B2E-471B-BC7D-13ABB6B06E89}"/>
              </a:ext>
            </a:extLst>
          </p:cNvPr>
          <p:cNvSpPr>
            <a:spLocks noGrp="1"/>
          </p:cNvSpPr>
          <p:nvPr>
            <p:ph type="body" sz="quarter" idx="17" hasCustomPrompt="1"/>
          </p:nvPr>
        </p:nvSpPr>
        <p:spPr>
          <a:xfrm>
            <a:off x="0" y="2644266"/>
            <a:ext cx="7010400" cy="1569469"/>
          </a:xfrm>
          <a:solidFill>
            <a:schemeClr val="accent1">
              <a:alpha val="90000"/>
            </a:schemeClr>
          </a:solidFill>
        </p:spPr>
        <p:txBody>
          <a:bodyPr lIns="274320" tIns="91440" rIns="91440" bIns="91440" numCol="2" spcCol="274320" anchor="ctr">
            <a:spAutoFit/>
          </a:bodyPr>
          <a:lstStyle>
            <a:lvl1pPr marL="0" indent="-182880">
              <a:spcBef>
                <a:spcPts val="600"/>
              </a:spcBef>
              <a:spcAft>
                <a:spcPts val="600"/>
              </a:spcAft>
              <a:defRPr sz="1800" b="1">
                <a:solidFill>
                  <a:schemeClr val="bg1"/>
                </a:solidFill>
              </a:defRPr>
            </a:lvl1pPr>
            <a:lvl2pPr marL="274320" indent="-274320">
              <a:spcBef>
                <a:spcPts val="0"/>
              </a:spcBef>
              <a:spcAft>
                <a:spcPts val="600"/>
              </a:spcAft>
              <a:buClr>
                <a:schemeClr val="bg1"/>
              </a:buClr>
              <a:defRPr sz="1800">
                <a:solidFill>
                  <a:schemeClr val="bg1"/>
                </a:solidFill>
              </a:defRPr>
            </a:lvl2pPr>
            <a:lvl3pPr marL="457200" indent="-182880">
              <a:spcAft>
                <a:spcPts val="600"/>
              </a:spcAft>
              <a:defRPr sz="1800">
                <a:solidFill>
                  <a:schemeClr val="bg1"/>
                </a:solidFill>
              </a:defRPr>
            </a:lvl3pPr>
            <a:lvl4pPr marL="640080" indent="-182880">
              <a:spcAft>
                <a:spcPts val="600"/>
              </a:spcAft>
              <a:defRPr>
                <a:solidFill>
                  <a:schemeClr val="bg1"/>
                </a:solidFill>
              </a:defRPr>
            </a:lvl4pPr>
            <a:lvl5pPr marL="822960" indent="-182880">
              <a:spcAft>
                <a:spcPts val="600"/>
              </a:spcAft>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2" name="Freeform 11">
            <a:extLst>
              <a:ext uri="{FF2B5EF4-FFF2-40B4-BE49-F238E27FC236}">
                <a16:creationId xmlns:a16="http://schemas.microsoft.com/office/drawing/2014/main" id="{56B0DA3E-D8B8-4AEA-8AF4-FD8D60064FBC}"/>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23" name="Freeform 12">
            <a:extLst>
              <a:ext uri="{FF2B5EF4-FFF2-40B4-BE49-F238E27FC236}">
                <a16:creationId xmlns:a16="http://schemas.microsoft.com/office/drawing/2014/main" id="{0C1D87CF-C885-4307-82DE-C34EB6242D1F}"/>
              </a:ext>
            </a:extLst>
          </p:cNvPr>
          <p:cNvSpPr>
            <a:spLocks noChangeAspect="1"/>
          </p:cNvSpPr>
          <p:nvPr userDrawn="1"/>
        </p:nvSpPr>
        <p:spPr bwMode="gray">
          <a:xfrm>
            <a:off x="498014" y="6238875"/>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sz="900" dirty="0"/>
          </a:p>
        </p:txBody>
      </p:sp>
      <p:sp>
        <p:nvSpPr>
          <p:cNvPr id="11" name="Rectangle 2">
            <a:extLst>
              <a:ext uri="{FF2B5EF4-FFF2-40B4-BE49-F238E27FC236}">
                <a16:creationId xmlns:a16="http://schemas.microsoft.com/office/drawing/2014/main" id="{2929F8CA-360D-4B38-B864-54D6852AD31C}"/>
              </a:ext>
            </a:extLst>
          </p:cNvPr>
          <p:cNvSpPr>
            <a:spLocks noGrp="1" noChangeArrowheads="1"/>
          </p:cNvSpPr>
          <p:nvPr>
            <p:ph type="ctrTitle" hasCustomPrompt="1"/>
          </p:nvPr>
        </p:nvSpPr>
        <p:spPr bwMode="gray">
          <a:xfrm>
            <a:off x="266700" y="685801"/>
            <a:ext cx="8610600" cy="962024"/>
          </a:xfrm>
        </p:spPr>
        <p:txBody>
          <a:bodyPr anchor="ctr"/>
          <a:lstStyle>
            <a:lvl1pPr>
              <a:defRPr sz="2800" b="0" i="0">
                <a:solidFill>
                  <a:schemeClr val="bg1"/>
                </a:solidFill>
              </a:defRPr>
            </a:lvl1pPr>
          </a:lstStyle>
          <a:p>
            <a:r>
              <a:rPr lang="en-US" dirty="0"/>
              <a:t>Click To Edit Master Title Style</a:t>
            </a:r>
            <a:endParaRPr lang="en-GB" dirty="0"/>
          </a:p>
        </p:txBody>
      </p:sp>
      <p:sp>
        <p:nvSpPr>
          <p:cNvPr id="12" name="Slide Number Placeholder 5">
            <a:extLst>
              <a:ext uri="{FF2B5EF4-FFF2-40B4-BE49-F238E27FC236}">
                <a16:creationId xmlns:a16="http://schemas.microsoft.com/office/drawing/2014/main" id="{6AE86335-9480-4E14-AE4C-002F40A99113}"/>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9" name="Footer Placeholder 1">
            <a:extLst>
              <a:ext uri="{FF2B5EF4-FFF2-40B4-BE49-F238E27FC236}">
                <a16:creationId xmlns:a16="http://schemas.microsoft.com/office/drawing/2014/main" id="{FE6C75C5-AE15-4336-B033-76B13AC84FEB}"/>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endParaRPr lang="en-US" dirty="0"/>
          </a:p>
        </p:txBody>
      </p:sp>
      <p:pic>
        <p:nvPicPr>
          <p:cNvPr id="10" name="Graphic 9">
            <a:extLst>
              <a:ext uri="{FF2B5EF4-FFF2-40B4-BE49-F238E27FC236}">
                <a16:creationId xmlns:a16="http://schemas.microsoft.com/office/drawing/2014/main" id="{98649EB2-0E4A-4206-901A-A698717D2F65}"/>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0" y="6242939"/>
            <a:ext cx="2205820" cy="385354"/>
          </a:xfrm>
          <a:prstGeom prst="rect">
            <a:avLst/>
          </a:prstGeom>
        </p:spPr>
      </p:pic>
    </p:spTree>
    <p:extLst>
      <p:ext uri="{BB962C8B-B14F-4D97-AF65-F5344CB8AC3E}">
        <p14:creationId xmlns:p14="http://schemas.microsoft.com/office/powerpoint/2010/main" val="2247864677"/>
      </p:ext>
    </p:extLst>
  </p:cSld>
  <p:clrMapOvr>
    <a:masterClrMapping/>
  </p:clrMapOvr>
  <p:extLst>
    <p:ext uri="{DCECCB84-F9BA-43D5-87BE-67443E8EF086}">
      <p15:sldGuideLst xmlns:p15="http://schemas.microsoft.com/office/powerpoint/2012/main">
        <p15:guide id="1" pos="4416">
          <p15:clr>
            <a:srgbClr val="FBAE40"/>
          </p15:clr>
        </p15:guide>
        <p15:guide id="2" orient="horz" pos="1038">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 sidebar photo">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6400800" y="685800"/>
            <a:ext cx="2743200" cy="5257800"/>
          </a:xfrm>
          <a:solidFill>
            <a:schemeClr val="bg2"/>
          </a:solidFill>
        </p:spPr>
        <p:txBody>
          <a:bodyPr/>
          <a:lstStyle/>
          <a:p>
            <a:r>
              <a:rPr lang="en-US"/>
              <a:t>Click icon to add picture</a:t>
            </a:r>
            <a:endParaRPr lang="en-US" dirty="0"/>
          </a:p>
        </p:txBody>
      </p:sp>
      <p:sp>
        <p:nvSpPr>
          <p:cNvPr id="4" name="Content Placeholder 3"/>
          <p:cNvSpPr>
            <a:spLocks noGrp="1"/>
          </p:cNvSpPr>
          <p:nvPr>
            <p:ph sz="quarter" idx="15"/>
          </p:nvPr>
        </p:nvSpPr>
        <p:spPr>
          <a:xfrm>
            <a:off x="266701" y="1828800"/>
            <a:ext cx="56769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792E245-3E86-45EC-B6F6-2AE8B21A3BE6}"/>
              </a:ext>
            </a:extLst>
          </p:cNvPr>
          <p:cNvSpPr>
            <a:spLocks noGrp="1"/>
          </p:cNvSpPr>
          <p:nvPr>
            <p:ph type="ftr" sz="quarter" idx="16"/>
          </p:nvPr>
        </p:nvSpPr>
        <p:spPr>
          <a:xfrm>
            <a:off x="821864" y="6356351"/>
            <a:ext cx="3172300" cy="273050"/>
          </a:xfrm>
          <a:prstGeom prst="rect">
            <a:avLst/>
          </a:prstGeom>
        </p:spPr>
        <p:txBody>
          <a:bodyPr/>
          <a:lstStyle/>
          <a:p>
            <a:r>
              <a:rPr lang="en-US"/>
              <a:t>grantee financial resilience</a:t>
            </a:r>
            <a:endParaRPr lang="en-US" dirty="0"/>
          </a:p>
        </p:txBody>
      </p:sp>
      <p:sp>
        <p:nvSpPr>
          <p:cNvPr id="6" name="Title 5">
            <a:extLst>
              <a:ext uri="{FF2B5EF4-FFF2-40B4-BE49-F238E27FC236}">
                <a16:creationId xmlns:a16="http://schemas.microsoft.com/office/drawing/2014/main" id="{9B094C2C-DF88-4590-AEB4-F1BC6324BC5E}"/>
              </a:ext>
            </a:extLst>
          </p:cNvPr>
          <p:cNvSpPr>
            <a:spLocks noGrp="1"/>
          </p:cNvSpPr>
          <p:nvPr>
            <p:ph type="title"/>
          </p:nvPr>
        </p:nvSpPr>
        <p:spPr>
          <a:xfrm>
            <a:off x="266701" y="685800"/>
            <a:ext cx="5676900" cy="958850"/>
          </a:xfrm>
        </p:spPr>
        <p:txBody>
          <a:bodyPr/>
          <a:lstStyle/>
          <a:p>
            <a:r>
              <a:rPr lang="en-US"/>
              <a:t>Click to edit Master title style</a:t>
            </a:r>
            <a:endParaRPr lang="en-US" dirty="0"/>
          </a:p>
        </p:txBody>
      </p:sp>
    </p:spTree>
    <p:extLst>
      <p:ext uri="{BB962C8B-B14F-4D97-AF65-F5344CB8AC3E}">
        <p14:creationId xmlns:p14="http://schemas.microsoft.com/office/powerpoint/2010/main" val="117214978"/>
      </p:ext>
    </p:extLst>
  </p:cSld>
  <p:clrMapOvr>
    <a:masterClrMapping/>
  </p:clrMapOvr>
  <p:extLst>
    <p:ext uri="{DCECCB84-F9BA-43D5-87BE-67443E8EF086}">
      <p15:sldGuideLst xmlns:p15="http://schemas.microsoft.com/office/powerpoint/2012/main">
        <p15:guide id="1" pos="3744">
          <p15:clr>
            <a:srgbClr val="FBAE40"/>
          </p15:clr>
        </p15:guide>
        <p15:guide id="2" pos="4032">
          <p15:clr>
            <a:srgbClr val="FBAE40"/>
          </p15:clr>
        </p15:guide>
        <p15:guide id="3" orient="horz" pos="1152">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 short sidebar - righ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C902B1-FB93-48E8-B410-3860873BD67D}"/>
              </a:ext>
            </a:extLst>
          </p:cNvPr>
          <p:cNvSpPr/>
          <p:nvPr userDrawn="1"/>
        </p:nvSpPr>
        <p:spPr>
          <a:xfrm>
            <a:off x="6858000" y="1828800"/>
            <a:ext cx="2019300" cy="4114800"/>
          </a:xfrm>
          <a:prstGeom prst="rect">
            <a:avLst/>
          </a:prstGeom>
          <a:solidFill>
            <a:schemeClr val="accent1"/>
          </a:solidFill>
        </p:spPr>
        <p:txBody>
          <a:bodyPr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5" name="Content Placeholder 4"/>
          <p:cNvSpPr>
            <a:spLocks noGrp="1"/>
          </p:cNvSpPr>
          <p:nvPr>
            <p:ph sz="quarter" idx="14"/>
          </p:nvPr>
        </p:nvSpPr>
        <p:spPr>
          <a:xfrm>
            <a:off x="6858000" y="1828800"/>
            <a:ext cx="2019300" cy="4114800"/>
          </a:xfrm>
          <a:noFill/>
          <a:ln w="9525">
            <a:noFill/>
            <a:miter lim="800000"/>
            <a:headEnd/>
            <a:tailEnd/>
          </a:ln>
          <a:effectLst/>
        </p:spPr>
        <p:txBody>
          <a:bodyPr vert="horz" wrap="square" lIns="182880" tIns="182880" rIns="182880" bIns="182880" numCol="1" anchor="t" anchorCtr="0" compatLnSpc="1">
            <a:prstTxWarp prst="textNoShape">
              <a:avLst/>
            </a:prstTxWarp>
          </a:bodyPr>
          <a:lstStyle>
            <a:lvl1pPr>
              <a:defRPr lang="en-US" sz="1600" dirty="0">
                <a:solidFill>
                  <a:schemeClr val="bg1"/>
                </a:solidFill>
              </a:defRPr>
            </a:lvl1pPr>
            <a:lvl2pPr>
              <a:buClr>
                <a:schemeClr val="bg1"/>
              </a:buClr>
              <a:defRPr lang="en-US" sz="160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15"/>
          </p:nvPr>
        </p:nvSpPr>
        <p:spPr>
          <a:xfrm>
            <a:off x="266700" y="1828800"/>
            <a:ext cx="6134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55D7C213-2933-4C41-ACEB-FF24AF198561}"/>
              </a:ext>
            </a:extLst>
          </p:cNvPr>
          <p:cNvSpPr>
            <a:spLocks noGrp="1"/>
          </p:cNvSpPr>
          <p:nvPr>
            <p:ph type="ftr" sz="quarter" idx="16"/>
          </p:nvPr>
        </p:nvSpPr>
        <p:spPr>
          <a:xfrm>
            <a:off x="821864" y="6356351"/>
            <a:ext cx="3172300" cy="273050"/>
          </a:xfrm>
          <a:prstGeom prst="rect">
            <a:avLst/>
          </a:prstGeom>
        </p:spPr>
        <p:txBody>
          <a:bodyPr/>
          <a:lstStyle/>
          <a:p>
            <a:r>
              <a:rPr lang="en-US"/>
              <a:t>grantee financial resilience</a:t>
            </a:r>
            <a:endParaRPr lang="en-US" dirty="0"/>
          </a:p>
        </p:txBody>
      </p:sp>
    </p:spTree>
    <p:extLst>
      <p:ext uri="{BB962C8B-B14F-4D97-AF65-F5344CB8AC3E}">
        <p14:creationId xmlns:p14="http://schemas.microsoft.com/office/powerpoint/2010/main" val="290792122"/>
      </p:ext>
    </p:extLst>
  </p:cSld>
  <p:clrMapOvr>
    <a:masterClrMapping/>
  </p:clrMapOvr>
  <p:extLst>
    <p:ext uri="{DCECCB84-F9BA-43D5-87BE-67443E8EF086}">
      <p15:sldGuideLst xmlns:p15="http://schemas.microsoft.com/office/powerpoint/2012/main">
        <p15:guide id="1" pos="4320">
          <p15:clr>
            <a:srgbClr val="FBAE40"/>
          </p15:clr>
        </p15:guide>
        <p15:guide id="2" pos="4032">
          <p15:clr>
            <a:srgbClr val="FBAE40"/>
          </p15:clr>
        </p15:guide>
        <p15:guide id="3" orient="horz" pos="1152">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 short sidebar - righ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C902B1-FB93-48E8-B410-3860873BD67D}"/>
              </a:ext>
            </a:extLst>
          </p:cNvPr>
          <p:cNvSpPr/>
          <p:nvPr userDrawn="1"/>
        </p:nvSpPr>
        <p:spPr>
          <a:xfrm>
            <a:off x="6858000" y="1828800"/>
            <a:ext cx="2019300" cy="4114800"/>
          </a:xfrm>
          <a:prstGeom prst="rect">
            <a:avLst/>
          </a:prstGeom>
          <a:solidFill>
            <a:schemeClr val="tx2"/>
          </a:solidFill>
        </p:spPr>
        <p:txBody>
          <a:bodyPr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5" name="Content Placeholder 4"/>
          <p:cNvSpPr>
            <a:spLocks noGrp="1"/>
          </p:cNvSpPr>
          <p:nvPr>
            <p:ph sz="quarter" idx="14"/>
          </p:nvPr>
        </p:nvSpPr>
        <p:spPr>
          <a:xfrm>
            <a:off x="6858000" y="1828800"/>
            <a:ext cx="2019300" cy="4114800"/>
          </a:xfrm>
          <a:noFill/>
          <a:ln w="9525">
            <a:noFill/>
            <a:miter lim="800000"/>
            <a:headEnd/>
            <a:tailEnd/>
          </a:ln>
          <a:effectLst/>
        </p:spPr>
        <p:txBody>
          <a:bodyPr vert="horz" wrap="square" lIns="182880" tIns="182880" rIns="182880" bIns="182880" numCol="1" anchor="t" anchorCtr="0" compatLnSpc="1">
            <a:prstTxWarp prst="textNoShape">
              <a:avLst/>
            </a:prstTxWarp>
          </a:bodyPr>
          <a:lstStyle>
            <a:lvl1pPr>
              <a:defRPr lang="en-US" sz="1600" dirty="0">
                <a:solidFill>
                  <a:schemeClr val="bg1"/>
                </a:solidFill>
              </a:defRPr>
            </a:lvl1pPr>
            <a:lvl2pPr>
              <a:buClr>
                <a:schemeClr val="accent1"/>
              </a:buClr>
              <a:defRPr lang="en-US" sz="160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15"/>
          </p:nvPr>
        </p:nvSpPr>
        <p:spPr>
          <a:xfrm>
            <a:off x="266700" y="1828800"/>
            <a:ext cx="6134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55D7C213-2933-4C41-ACEB-FF24AF198561}"/>
              </a:ext>
            </a:extLst>
          </p:cNvPr>
          <p:cNvSpPr>
            <a:spLocks noGrp="1"/>
          </p:cNvSpPr>
          <p:nvPr>
            <p:ph type="ftr" sz="quarter" idx="16"/>
          </p:nvPr>
        </p:nvSpPr>
        <p:spPr>
          <a:xfrm>
            <a:off x="821864" y="6356351"/>
            <a:ext cx="3172300" cy="273050"/>
          </a:xfrm>
          <a:prstGeom prst="rect">
            <a:avLst/>
          </a:prstGeom>
        </p:spPr>
        <p:txBody>
          <a:bodyPr/>
          <a:lstStyle/>
          <a:p>
            <a:r>
              <a:rPr lang="en-US"/>
              <a:t>grantee financial resilience</a:t>
            </a:r>
            <a:endParaRPr lang="en-US" dirty="0"/>
          </a:p>
        </p:txBody>
      </p:sp>
    </p:spTree>
    <p:extLst>
      <p:ext uri="{BB962C8B-B14F-4D97-AF65-F5344CB8AC3E}">
        <p14:creationId xmlns:p14="http://schemas.microsoft.com/office/powerpoint/2010/main" val="1560923621"/>
      </p:ext>
    </p:extLst>
  </p:cSld>
  <p:clrMapOvr>
    <a:masterClrMapping/>
  </p:clrMapOvr>
  <p:extLst>
    <p:ext uri="{DCECCB84-F9BA-43D5-87BE-67443E8EF086}">
      <p15:sldGuideLst xmlns:p15="http://schemas.microsoft.com/office/powerpoint/2012/main">
        <p15:guide id="1" pos="4320">
          <p15:clr>
            <a:srgbClr val="FBAE40"/>
          </p15:clr>
        </p15:guide>
        <p15:guide id="2" pos="4032">
          <p15:clr>
            <a:srgbClr val="FBAE40"/>
          </p15:clr>
        </p15:guide>
        <p15:guide id="3" orient="horz" pos="1152">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oll Ques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74E196-4892-4683-9008-F1D36FCA385E}"/>
              </a:ext>
              <a:ext uri="{C183D7F6-B498-43B3-948B-1728B52AA6E4}">
                <adec:decorative xmlns:adec="http://schemas.microsoft.com/office/drawing/2017/decorative" xmlns="" val="1"/>
              </a:ext>
            </a:extLst>
          </p:cNvPr>
          <p:cNvPicPr>
            <a:picLocks noChangeAspect="1"/>
          </p:cNvPicPr>
          <p:nvPr userDrawn="1"/>
        </p:nvPicPr>
        <p:blipFill rotWithShape="1">
          <a:blip r:embed="rId2"/>
          <a:srcRect l="646" t="646" r="646" b="646"/>
          <a:stretch/>
        </p:blipFill>
        <p:spPr>
          <a:xfrm>
            <a:off x="3698" y="0"/>
            <a:ext cx="9136604" cy="6858000"/>
          </a:xfrm>
          <a:prstGeom prst="rect">
            <a:avLst/>
          </a:prstGeom>
        </p:spPr>
      </p:pic>
      <p:sp>
        <p:nvSpPr>
          <p:cNvPr id="9" name="Freeform 11">
            <a:extLst>
              <a:ext uri="{FF2B5EF4-FFF2-40B4-BE49-F238E27FC236}">
                <a16:creationId xmlns:a16="http://schemas.microsoft.com/office/drawing/2014/main" id="{E6C92152-88B8-4D27-969F-7082828A142D}"/>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10" name="Slide Number Placeholder 5">
            <a:extLst>
              <a:ext uri="{FF2B5EF4-FFF2-40B4-BE49-F238E27FC236}">
                <a16:creationId xmlns:a16="http://schemas.microsoft.com/office/drawing/2014/main" id="{5727B8FD-248F-4C7A-BE92-127DC8BC16A9}"/>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tx2"/>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tx2"/>
              </a:solidFill>
              <a:effectLst/>
              <a:uLnTx/>
              <a:uFillTx/>
              <a:latin typeface="Trebuchet MS" pitchFamily="34" charset="0"/>
              <a:ea typeface="+mn-ea"/>
              <a:cs typeface="+mn-cs"/>
            </a:endParaRPr>
          </a:p>
        </p:txBody>
      </p:sp>
      <p:pic>
        <p:nvPicPr>
          <p:cNvPr id="11" name="Graphic 10">
            <a:extLst>
              <a:ext uri="{FF2B5EF4-FFF2-40B4-BE49-F238E27FC236}">
                <a16:creationId xmlns:a16="http://schemas.microsoft.com/office/drawing/2014/main" id="{149F1F5C-2D75-49D0-B156-870A151E1847}"/>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1" y="6244046"/>
            <a:ext cx="2205819" cy="385354"/>
          </a:xfrm>
          <a:prstGeom prst="rect">
            <a:avLst/>
          </a:prstGeom>
        </p:spPr>
      </p:pic>
      <p:sp>
        <p:nvSpPr>
          <p:cNvPr id="4" name="Content Placeholder 3"/>
          <p:cNvSpPr>
            <a:spLocks noGrp="1"/>
          </p:cNvSpPr>
          <p:nvPr>
            <p:ph sz="quarter" idx="15"/>
          </p:nvPr>
        </p:nvSpPr>
        <p:spPr>
          <a:xfrm>
            <a:off x="266700" y="1828800"/>
            <a:ext cx="6134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55D7C213-2933-4C41-ACEB-FF24AF198561}"/>
              </a:ext>
            </a:extLst>
          </p:cNvPr>
          <p:cNvSpPr>
            <a:spLocks noGrp="1"/>
          </p:cNvSpPr>
          <p:nvPr>
            <p:ph type="ftr" sz="quarter" idx="16"/>
          </p:nvPr>
        </p:nvSpPr>
        <p:spPr>
          <a:xfrm>
            <a:off x="821864" y="6356351"/>
            <a:ext cx="3172300" cy="273050"/>
          </a:xfrm>
          <a:prstGeom prst="rect">
            <a:avLst/>
          </a:prstGeom>
        </p:spPr>
        <p:txBody>
          <a:bodyPr/>
          <a:lstStyle/>
          <a:p>
            <a:r>
              <a:rPr lang="en-US"/>
              <a:t>grantee financial resilience</a:t>
            </a:r>
            <a:endParaRPr lang="en-US" dirty="0"/>
          </a:p>
        </p:txBody>
      </p:sp>
      <p:sp>
        <p:nvSpPr>
          <p:cNvPr id="13" name="Freeform 12">
            <a:extLst>
              <a:ext uri="{FF2B5EF4-FFF2-40B4-BE49-F238E27FC236}">
                <a16:creationId xmlns:a16="http://schemas.microsoft.com/office/drawing/2014/main" id="{E7476543-6D61-4614-AFBC-93C3F6520A44}"/>
              </a:ext>
            </a:extLst>
          </p:cNvPr>
          <p:cNvSpPr>
            <a:spLocks noChangeAspect="1"/>
          </p:cNvSpPr>
          <p:nvPr userDrawn="1"/>
        </p:nvSpPr>
        <p:spPr bwMode="gray">
          <a:xfrm>
            <a:off x="498014"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dirty="0"/>
          </a:p>
        </p:txBody>
      </p:sp>
    </p:spTree>
    <p:extLst>
      <p:ext uri="{BB962C8B-B14F-4D97-AF65-F5344CB8AC3E}">
        <p14:creationId xmlns:p14="http://schemas.microsoft.com/office/powerpoint/2010/main" val="918499062"/>
      </p:ext>
    </p:extLst>
  </p:cSld>
  <p:clrMapOvr>
    <a:masterClrMapping/>
  </p:clrMapOvr>
  <p:extLst>
    <p:ext uri="{DCECCB84-F9BA-43D5-87BE-67443E8EF086}">
      <p15:sldGuideLst xmlns:p15="http://schemas.microsoft.com/office/powerpoint/2012/main">
        <p15:guide id="1" pos="4320">
          <p15:clr>
            <a:srgbClr val="FBAE40"/>
          </p15:clr>
        </p15:guide>
        <p15:guide id="2" pos="4032">
          <p15:clr>
            <a:srgbClr val="FBAE40"/>
          </p15:clr>
        </p15:guide>
        <p15:guide id="3" orient="horz" pos="1152">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 short sidebar -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A90C81-4D11-48F9-B471-2D773DC1EB47}"/>
              </a:ext>
            </a:extLst>
          </p:cNvPr>
          <p:cNvSpPr/>
          <p:nvPr userDrawn="1"/>
        </p:nvSpPr>
        <p:spPr>
          <a:xfrm>
            <a:off x="266700" y="1828800"/>
            <a:ext cx="2019300" cy="4114800"/>
          </a:xfrm>
          <a:prstGeom prst="rect">
            <a:avLst/>
          </a:prstGeom>
          <a:solidFill>
            <a:schemeClr val="tx2"/>
          </a:solidFill>
        </p:spPr>
        <p:txBody>
          <a:bodyPr wrap="square"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5" name="Content Placeholder 4"/>
          <p:cNvSpPr>
            <a:spLocks noGrp="1"/>
          </p:cNvSpPr>
          <p:nvPr>
            <p:ph sz="quarter" idx="14"/>
          </p:nvPr>
        </p:nvSpPr>
        <p:spPr>
          <a:xfrm>
            <a:off x="266700" y="1828800"/>
            <a:ext cx="2019300" cy="4114800"/>
          </a:xfrm>
          <a:noFill/>
        </p:spPr>
        <p:txBody>
          <a:bodyPr lIns="274320" tIns="274320" rIns="182880" bIns="457200" anchor="b"/>
          <a:lstStyle>
            <a:lvl1pPr>
              <a:defRPr sz="1600">
                <a:solidFill>
                  <a:schemeClr val="bg1"/>
                </a:solidFill>
              </a:defRPr>
            </a:lvl1pPr>
            <a:lvl2pPr>
              <a:defRPr sz="16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a:p>
            <a:pPr lvl="1"/>
            <a:r>
              <a:rPr lang="en-US" dirty="0"/>
              <a:t>Second level</a:t>
            </a:r>
          </a:p>
        </p:txBody>
      </p:sp>
      <p:sp>
        <p:nvSpPr>
          <p:cNvPr id="7" name="Content Placeholder 6"/>
          <p:cNvSpPr>
            <a:spLocks noGrp="1"/>
          </p:cNvSpPr>
          <p:nvPr>
            <p:ph sz="quarter" idx="15"/>
          </p:nvPr>
        </p:nvSpPr>
        <p:spPr>
          <a:xfrm>
            <a:off x="2743200" y="1828800"/>
            <a:ext cx="6134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67BBD91E-CDC1-46FE-86F6-91F8B0039F84}"/>
              </a:ext>
            </a:extLst>
          </p:cNvPr>
          <p:cNvSpPr>
            <a:spLocks noGrp="1"/>
          </p:cNvSpPr>
          <p:nvPr>
            <p:ph type="ftr" sz="quarter" idx="16"/>
          </p:nvPr>
        </p:nvSpPr>
        <p:spPr>
          <a:xfrm>
            <a:off x="821864" y="6356351"/>
            <a:ext cx="3172300" cy="273050"/>
          </a:xfrm>
          <a:prstGeom prst="rect">
            <a:avLst/>
          </a:prstGeom>
        </p:spPr>
        <p:txBody>
          <a:bodyPr/>
          <a:lstStyle/>
          <a:p>
            <a:r>
              <a:rPr lang="en-US"/>
              <a:t>grantee financial resilience</a:t>
            </a:r>
            <a:endParaRPr lang="en-US" dirty="0"/>
          </a:p>
        </p:txBody>
      </p:sp>
    </p:spTree>
    <p:extLst>
      <p:ext uri="{BB962C8B-B14F-4D97-AF65-F5344CB8AC3E}">
        <p14:creationId xmlns:p14="http://schemas.microsoft.com/office/powerpoint/2010/main" val="643252180"/>
      </p:ext>
    </p:extLst>
  </p:cSld>
  <p:clrMapOvr>
    <a:masterClrMapping/>
  </p:clrMapOvr>
  <p:extLst>
    <p:ext uri="{DCECCB84-F9BA-43D5-87BE-67443E8EF086}">
      <p15:sldGuideLst xmlns:p15="http://schemas.microsoft.com/office/powerpoint/2012/main">
        <p15:guide id="1" pos="1440">
          <p15:clr>
            <a:srgbClr val="FBAE40"/>
          </p15:clr>
        </p15:guide>
        <p15:guide id="2" pos="1728">
          <p15:clr>
            <a:srgbClr val="FBAE40"/>
          </p15:clr>
        </p15:guide>
        <p15:guide id="3" orient="horz" pos="1152">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ntent + short sidebar -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A90C81-4D11-48F9-B471-2D773DC1EB47}"/>
              </a:ext>
            </a:extLst>
          </p:cNvPr>
          <p:cNvSpPr/>
          <p:nvPr userDrawn="1"/>
        </p:nvSpPr>
        <p:spPr>
          <a:xfrm>
            <a:off x="266700" y="1828800"/>
            <a:ext cx="2476500" cy="4114800"/>
          </a:xfrm>
          <a:prstGeom prst="rect">
            <a:avLst/>
          </a:prstGeom>
          <a:solidFill>
            <a:schemeClr val="tx2"/>
          </a:solidFill>
        </p:spPr>
        <p:txBody>
          <a:bodyPr wrap="square"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5" name="Content Placeholder 4"/>
          <p:cNvSpPr>
            <a:spLocks noGrp="1"/>
          </p:cNvSpPr>
          <p:nvPr>
            <p:ph sz="quarter" idx="14"/>
          </p:nvPr>
        </p:nvSpPr>
        <p:spPr>
          <a:xfrm>
            <a:off x="266700" y="1828800"/>
            <a:ext cx="2476500" cy="4114800"/>
          </a:xfrm>
          <a:noFill/>
        </p:spPr>
        <p:txBody>
          <a:bodyPr lIns="274320" tIns="274320" rIns="182880" bIns="457200" anchor="b"/>
          <a:lstStyle>
            <a:lvl1pPr>
              <a:defRPr sz="1600">
                <a:solidFill>
                  <a:schemeClr val="bg1"/>
                </a:solidFill>
              </a:defRPr>
            </a:lvl1pPr>
            <a:lvl2pPr>
              <a:defRPr sz="16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a:p>
            <a:pPr lvl="1"/>
            <a:r>
              <a:rPr lang="en-US" dirty="0"/>
              <a:t>Second level</a:t>
            </a:r>
          </a:p>
        </p:txBody>
      </p:sp>
      <p:sp>
        <p:nvSpPr>
          <p:cNvPr id="7" name="Content Placeholder 6"/>
          <p:cNvSpPr>
            <a:spLocks noGrp="1"/>
          </p:cNvSpPr>
          <p:nvPr>
            <p:ph sz="quarter" idx="15"/>
          </p:nvPr>
        </p:nvSpPr>
        <p:spPr>
          <a:xfrm>
            <a:off x="3200400" y="1828800"/>
            <a:ext cx="56769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67BBD91E-CDC1-46FE-86F6-91F8B0039F84}"/>
              </a:ext>
            </a:extLst>
          </p:cNvPr>
          <p:cNvSpPr>
            <a:spLocks noGrp="1"/>
          </p:cNvSpPr>
          <p:nvPr>
            <p:ph type="ftr" sz="quarter" idx="16"/>
          </p:nvPr>
        </p:nvSpPr>
        <p:spPr>
          <a:xfrm>
            <a:off x="821864" y="6356351"/>
            <a:ext cx="3172300" cy="273050"/>
          </a:xfrm>
          <a:prstGeom prst="rect">
            <a:avLst/>
          </a:prstGeom>
        </p:spPr>
        <p:txBody>
          <a:bodyPr/>
          <a:lstStyle/>
          <a:p>
            <a:r>
              <a:rPr lang="en-US"/>
              <a:t>grantee financial resilience</a:t>
            </a:r>
            <a:endParaRPr lang="en-US" dirty="0"/>
          </a:p>
        </p:txBody>
      </p:sp>
    </p:spTree>
    <p:extLst>
      <p:ext uri="{BB962C8B-B14F-4D97-AF65-F5344CB8AC3E}">
        <p14:creationId xmlns:p14="http://schemas.microsoft.com/office/powerpoint/2010/main" val="158163405"/>
      </p:ext>
    </p:extLst>
  </p:cSld>
  <p:clrMapOvr>
    <a:masterClrMapping/>
  </p:clrMapOvr>
  <p:extLst>
    <p:ext uri="{DCECCB84-F9BA-43D5-87BE-67443E8EF086}">
      <p15:sldGuideLst xmlns:p15="http://schemas.microsoft.com/office/powerpoint/2012/main">
        <p15:guide id="1" pos="2016">
          <p15:clr>
            <a:srgbClr val="FBAE40"/>
          </p15:clr>
        </p15:guide>
        <p15:guide id="2" pos="1728">
          <p15:clr>
            <a:srgbClr val="FBAE40"/>
          </p15:clr>
        </p15:guide>
        <p15:guide id="3" orient="horz" pos="1152">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Content + short sidebar -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A90C81-4D11-48F9-B471-2D773DC1EB47}"/>
              </a:ext>
            </a:extLst>
          </p:cNvPr>
          <p:cNvSpPr/>
          <p:nvPr userDrawn="1"/>
        </p:nvSpPr>
        <p:spPr>
          <a:xfrm>
            <a:off x="266700" y="1828800"/>
            <a:ext cx="2476500" cy="4114800"/>
          </a:xfrm>
          <a:prstGeom prst="rect">
            <a:avLst/>
          </a:prstGeom>
          <a:solidFill>
            <a:schemeClr val="tx2"/>
          </a:solidFill>
        </p:spPr>
        <p:txBody>
          <a:bodyPr wrap="square"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5" name="Content Placeholder 4"/>
          <p:cNvSpPr>
            <a:spLocks noGrp="1"/>
          </p:cNvSpPr>
          <p:nvPr>
            <p:ph sz="quarter" idx="14"/>
          </p:nvPr>
        </p:nvSpPr>
        <p:spPr>
          <a:xfrm>
            <a:off x="266700" y="1828800"/>
            <a:ext cx="2476500" cy="4114800"/>
          </a:xfrm>
          <a:noFill/>
        </p:spPr>
        <p:txBody>
          <a:bodyPr lIns="274320" tIns="274320" rIns="182880" bIns="457200" anchor="b"/>
          <a:lstStyle>
            <a:lvl1pPr>
              <a:defRPr sz="1600">
                <a:solidFill>
                  <a:schemeClr val="bg1"/>
                </a:solidFill>
              </a:defRPr>
            </a:lvl1pPr>
            <a:lvl2pPr>
              <a:defRPr sz="16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a:p>
            <a:pPr lvl="1"/>
            <a:r>
              <a:rPr lang="en-US" dirty="0"/>
              <a:t>Second level</a:t>
            </a:r>
          </a:p>
        </p:txBody>
      </p:sp>
      <p:sp>
        <p:nvSpPr>
          <p:cNvPr id="7" name="Content Placeholder 6"/>
          <p:cNvSpPr>
            <a:spLocks noGrp="1"/>
          </p:cNvSpPr>
          <p:nvPr>
            <p:ph sz="quarter" idx="15"/>
          </p:nvPr>
        </p:nvSpPr>
        <p:spPr>
          <a:xfrm>
            <a:off x="3200400" y="1828800"/>
            <a:ext cx="56769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67BBD91E-CDC1-46FE-86F6-91F8B0039F84}"/>
              </a:ext>
            </a:extLst>
          </p:cNvPr>
          <p:cNvSpPr>
            <a:spLocks noGrp="1"/>
          </p:cNvSpPr>
          <p:nvPr>
            <p:ph type="ftr" sz="quarter" idx="16"/>
          </p:nvPr>
        </p:nvSpPr>
        <p:spPr>
          <a:xfrm>
            <a:off x="821864" y="6356351"/>
            <a:ext cx="3172300" cy="273050"/>
          </a:xfrm>
          <a:prstGeom prst="rect">
            <a:avLst/>
          </a:prstGeom>
        </p:spPr>
        <p:txBody>
          <a:bodyPr/>
          <a:lstStyle/>
          <a:p>
            <a:r>
              <a:rPr lang="en-US"/>
              <a:t>grantee financial resilience</a:t>
            </a:r>
            <a:endParaRPr lang="en-US" dirty="0"/>
          </a:p>
        </p:txBody>
      </p:sp>
      <p:pic>
        <p:nvPicPr>
          <p:cNvPr id="9" name="Picture 8">
            <a:extLst>
              <a:ext uri="{FF2B5EF4-FFF2-40B4-BE49-F238E27FC236}">
                <a16:creationId xmlns:a16="http://schemas.microsoft.com/office/drawing/2014/main" id="{58934FA3-6136-4018-B9D5-B2F1F6E492FD}"/>
              </a:ext>
              <a:ext uri="{C183D7F6-B498-43B3-948B-1728B52AA6E4}">
                <adec:decorative xmlns:adec="http://schemas.microsoft.com/office/drawing/2017/decorative" xmlns="" val="1"/>
              </a:ext>
            </a:extLst>
          </p:cNvPr>
          <p:cNvPicPr>
            <a:picLocks noChangeAspect="1"/>
          </p:cNvPicPr>
          <p:nvPr userDrawn="1"/>
        </p:nvPicPr>
        <p:blipFill rotWithShape="1">
          <a:blip r:embed="rId2"/>
          <a:srcRect l="54762" t="646" r="646" b="646"/>
          <a:stretch/>
        </p:blipFill>
        <p:spPr>
          <a:xfrm>
            <a:off x="266700" y="1828801"/>
            <a:ext cx="2476500" cy="4114799"/>
          </a:xfrm>
          <a:prstGeom prst="rect">
            <a:avLst/>
          </a:prstGeom>
        </p:spPr>
      </p:pic>
    </p:spTree>
    <p:extLst>
      <p:ext uri="{BB962C8B-B14F-4D97-AF65-F5344CB8AC3E}">
        <p14:creationId xmlns:p14="http://schemas.microsoft.com/office/powerpoint/2010/main" val="2754395232"/>
      </p:ext>
    </p:extLst>
  </p:cSld>
  <p:clrMapOvr>
    <a:masterClrMapping/>
  </p:clrMapOvr>
  <p:extLst>
    <p:ext uri="{DCECCB84-F9BA-43D5-87BE-67443E8EF086}">
      <p15:sldGuideLst xmlns:p15="http://schemas.microsoft.com/office/powerpoint/2012/main">
        <p15:guide id="1" pos="2016">
          <p15:clr>
            <a:srgbClr val="FBAE40"/>
          </p15:clr>
        </p15:guide>
        <p15:guide id="2" pos="1728">
          <p15:clr>
            <a:srgbClr val="FBAE40"/>
          </p15:clr>
        </p15:guide>
        <p15:guide id="3" orient="horz" pos="1152">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8A67B650-0B35-4218-9920-09164DB59435}"/>
              </a:ext>
            </a:extLst>
          </p:cNvPr>
          <p:cNvSpPr>
            <a:spLocks noGrp="1"/>
          </p:cNvSpPr>
          <p:nvPr>
            <p:ph type="ftr" sz="quarter" idx="10"/>
          </p:nvPr>
        </p:nvSpPr>
        <p:spPr>
          <a:xfrm>
            <a:off x="821864" y="6356351"/>
            <a:ext cx="3172300" cy="273050"/>
          </a:xfrm>
          <a:prstGeom prst="rect">
            <a:avLst/>
          </a:prstGeom>
        </p:spPr>
        <p:txBody>
          <a:bodyPr/>
          <a:lstStyle/>
          <a:p>
            <a:r>
              <a:rPr lang="en-US"/>
              <a:t>grantee financial resilience</a:t>
            </a:r>
            <a:endParaRPr lang="en-US" dirty="0"/>
          </a:p>
        </p:txBody>
      </p:sp>
    </p:spTree>
    <p:extLst>
      <p:ext uri="{BB962C8B-B14F-4D97-AF65-F5344CB8AC3E}">
        <p14:creationId xmlns:p14="http://schemas.microsoft.com/office/powerpoint/2010/main" val="17723952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B">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DE23595F-651D-4F04-AA2F-77A7D2B9C044}"/>
              </a:ext>
            </a:extLst>
          </p:cNvPr>
          <p:cNvSpPr/>
          <p:nvPr userDrawn="1"/>
        </p:nvSpPr>
        <p:spPr>
          <a:xfrm flipH="1">
            <a:off x="3269198" y="2741350"/>
            <a:ext cx="5874802" cy="4116650"/>
          </a:xfrm>
          <a:prstGeom prst="rtTriangle">
            <a:avLst/>
          </a:prstGeom>
          <a:solidFill>
            <a:schemeClr val="bg2">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DFD6C7B0-364C-4082-869F-1CE3F37FBC79}"/>
              </a:ext>
            </a:extLst>
          </p:cNvPr>
          <p:cNvSpPr>
            <a:spLocks noGrp="1"/>
          </p:cNvSpPr>
          <p:nvPr>
            <p:ph type="ftr" sz="quarter" idx="10"/>
          </p:nvPr>
        </p:nvSpPr>
        <p:spPr>
          <a:xfrm>
            <a:off x="821864" y="6356351"/>
            <a:ext cx="3172300" cy="273050"/>
          </a:xfrm>
          <a:prstGeom prst="rect">
            <a:avLst/>
          </a:prstGeom>
        </p:spPr>
        <p:txBody>
          <a:bodyPr/>
          <a:lstStyle/>
          <a:p>
            <a:r>
              <a:rPr lang="en-US"/>
              <a:t>grantee financial resilience</a:t>
            </a:r>
            <a:endParaRPr lang="en-US" dirty="0"/>
          </a:p>
        </p:txBody>
      </p:sp>
      <p:pic>
        <p:nvPicPr>
          <p:cNvPr id="6" name="Graphic 5">
            <a:extLst>
              <a:ext uri="{FF2B5EF4-FFF2-40B4-BE49-F238E27FC236}">
                <a16:creationId xmlns:a16="http://schemas.microsoft.com/office/drawing/2014/main" id="{15C37287-6D4C-4B9C-8290-7E2E2A7B447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37301930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Vertically Centered 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7D61-2726-4FD0-B50C-C0BC19B3929B}"/>
              </a:ext>
            </a:extLst>
          </p:cNvPr>
          <p:cNvSpPr>
            <a:spLocks noGrp="1"/>
          </p:cNvSpPr>
          <p:nvPr>
            <p:ph type="title"/>
          </p:nvPr>
        </p:nvSpPr>
        <p:spPr>
          <a:xfrm>
            <a:off x="266701" y="898525"/>
            <a:ext cx="2476500" cy="4132263"/>
          </a:xfrm>
        </p:spPr>
        <p:txBody>
          <a:bodyPr anchor="ctr" anchorCtr="0"/>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69F2433-100B-49FB-8A6C-B19FA7DABAE9}"/>
              </a:ext>
            </a:extLst>
          </p:cNvPr>
          <p:cNvSpPr>
            <a:spLocks noGrp="1"/>
          </p:cNvSpPr>
          <p:nvPr>
            <p:ph type="ftr" sz="quarter" idx="10"/>
          </p:nvPr>
        </p:nvSpPr>
        <p:spPr>
          <a:xfrm>
            <a:off x="821864" y="6356351"/>
            <a:ext cx="3172300" cy="273050"/>
          </a:xfrm>
          <a:prstGeom prst="rect">
            <a:avLst/>
          </a:prstGeom>
        </p:spPr>
        <p:txBody>
          <a:bodyPr/>
          <a:lstStyle/>
          <a:p>
            <a:r>
              <a:rPr lang="en-US"/>
              <a:t>grantee financial resilience</a:t>
            </a:r>
            <a:endParaRPr lang="en-US" dirty="0"/>
          </a:p>
        </p:txBody>
      </p:sp>
      <p:sp>
        <p:nvSpPr>
          <p:cNvPr id="15" name="Content Placeholder 14">
            <a:extLst>
              <a:ext uri="{FF2B5EF4-FFF2-40B4-BE49-F238E27FC236}">
                <a16:creationId xmlns:a16="http://schemas.microsoft.com/office/drawing/2014/main" id="{83183A0E-A469-479C-9970-5EE3665A17EC}"/>
              </a:ext>
            </a:extLst>
          </p:cNvPr>
          <p:cNvSpPr>
            <a:spLocks noGrp="1"/>
          </p:cNvSpPr>
          <p:nvPr>
            <p:ph sz="quarter" idx="11"/>
          </p:nvPr>
        </p:nvSpPr>
        <p:spPr>
          <a:xfrm>
            <a:off x="3200400" y="685800"/>
            <a:ext cx="56769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reeform 25">
            <a:extLst>
              <a:ext uri="{FF2B5EF4-FFF2-40B4-BE49-F238E27FC236}">
                <a16:creationId xmlns:a16="http://schemas.microsoft.com/office/drawing/2014/main" id="{600EF330-49CD-4918-B3A5-32E65B00880C}"/>
              </a:ext>
            </a:extLst>
          </p:cNvPr>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7" name="Freeform 30">
            <a:extLst>
              <a:ext uri="{FF2B5EF4-FFF2-40B4-BE49-F238E27FC236}">
                <a16:creationId xmlns:a16="http://schemas.microsoft.com/office/drawing/2014/main" id="{5878BD6F-BA2D-4C80-A4D2-7DDF365266CF}"/>
              </a:ext>
            </a:extLst>
          </p:cNvPr>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Tree>
    <p:extLst>
      <p:ext uri="{BB962C8B-B14F-4D97-AF65-F5344CB8AC3E}">
        <p14:creationId xmlns:p14="http://schemas.microsoft.com/office/powerpoint/2010/main" val="994579282"/>
      </p:ext>
    </p:extLst>
  </p:cSld>
  <p:clrMapOvr>
    <a:masterClrMapping/>
  </p:clrMapOvr>
  <p:extLst>
    <p:ext uri="{DCECCB84-F9BA-43D5-87BE-67443E8EF086}">
      <p15:sldGuideLst xmlns:p15="http://schemas.microsoft.com/office/powerpoint/2012/main">
        <p15:guide id="1" pos="2016">
          <p15:clr>
            <a:srgbClr val="FBAE40"/>
          </p15:clr>
        </p15:guide>
        <p15:guide id="2" pos="172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Agenda Layout 3">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94D2D05-7C1E-47E0-B55F-A8A7DD1A128C}"/>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r="25072"/>
          <a:stretch/>
        </p:blipFill>
        <p:spPr>
          <a:xfrm>
            <a:off x="3" y="0"/>
            <a:ext cx="9143996" cy="6866644"/>
          </a:xfrm>
          <a:prstGeom prst="rect">
            <a:avLst/>
          </a:prstGeom>
        </p:spPr>
      </p:pic>
      <p:sp>
        <p:nvSpPr>
          <p:cNvPr id="17" name="Rectangle 16">
            <a:extLst>
              <a:ext uri="{FF2B5EF4-FFF2-40B4-BE49-F238E27FC236}">
                <a16:creationId xmlns:a16="http://schemas.microsoft.com/office/drawing/2014/main" id="{4983C651-E751-40B3-AAA9-C96B5742178C}"/>
              </a:ext>
            </a:extLst>
          </p:cNvPr>
          <p:cNvSpPr/>
          <p:nvPr userDrawn="1"/>
        </p:nvSpPr>
        <p:spPr>
          <a:xfrm>
            <a:off x="0" y="0"/>
            <a:ext cx="9144000" cy="6858000"/>
          </a:xfrm>
          <a:prstGeom prst="rect">
            <a:avLst/>
          </a:prstGeom>
          <a:solidFill>
            <a:schemeClr val="tx2">
              <a:lumMod val="50000"/>
              <a:alpha val="55000"/>
            </a:schemeClr>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3" name="Content Placeholder 2">
            <a:extLst>
              <a:ext uri="{FF2B5EF4-FFF2-40B4-BE49-F238E27FC236}">
                <a16:creationId xmlns:a16="http://schemas.microsoft.com/office/drawing/2014/main" id="{08A23226-1B6D-4990-A668-93BC58DE744D}"/>
              </a:ext>
            </a:extLst>
          </p:cNvPr>
          <p:cNvSpPr>
            <a:spLocks noGrp="1"/>
          </p:cNvSpPr>
          <p:nvPr>
            <p:ph sz="quarter" idx="11"/>
          </p:nvPr>
        </p:nvSpPr>
        <p:spPr>
          <a:xfrm>
            <a:off x="3429001" y="2921169"/>
            <a:ext cx="5429250" cy="1015663"/>
          </a:xfrm>
        </p:spPr>
        <p:txBody>
          <a:bodyPr rIns="0" anchor="ctr">
            <a:sp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3" name="Rectangle 2">
            <a:extLst>
              <a:ext uri="{FF2B5EF4-FFF2-40B4-BE49-F238E27FC236}">
                <a16:creationId xmlns:a16="http://schemas.microsoft.com/office/drawing/2014/main" id="{8FA4D64D-FFBC-45FC-9B59-F5E30482EA79}"/>
              </a:ext>
            </a:extLst>
          </p:cNvPr>
          <p:cNvSpPr>
            <a:spLocks noGrp="1" noChangeArrowheads="1"/>
          </p:cNvSpPr>
          <p:nvPr>
            <p:ph type="ctrTitle" hasCustomPrompt="1"/>
          </p:nvPr>
        </p:nvSpPr>
        <p:spPr bwMode="gray">
          <a:xfrm>
            <a:off x="266700" y="1968257"/>
            <a:ext cx="2705100" cy="3062531"/>
          </a:xfrm>
        </p:spPr>
        <p:txBody>
          <a:bodyPr anchor="ctr"/>
          <a:lstStyle>
            <a:lvl1pPr>
              <a:defRPr sz="2800" b="0" i="0">
                <a:solidFill>
                  <a:schemeClr val="bg1"/>
                </a:solidFill>
              </a:defRPr>
            </a:lvl1pPr>
          </a:lstStyle>
          <a:p>
            <a:r>
              <a:rPr lang="en-US" dirty="0"/>
              <a:t>Click To Edit Master Title Style</a:t>
            </a:r>
            <a:endParaRPr lang="en-GB" dirty="0"/>
          </a:p>
        </p:txBody>
      </p:sp>
      <p:sp>
        <p:nvSpPr>
          <p:cNvPr id="38" name="Freeform 25">
            <a:extLst>
              <a:ext uri="{FF2B5EF4-FFF2-40B4-BE49-F238E27FC236}">
                <a16:creationId xmlns:a16="http://schemas.microsoft.com/office/drawing/2014/main" id="{EE422F17-AE6C-445C-9199-B1839E3AC7C9}"/>
              </a:ext>
            </a:extLst>
          </p:cNvPr>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grpSp>
        <p:nvGrpSpPr>
          <p:cNvPr id="39" name="Group 38">
            <a:extLst>
              <a:ext uri="{FF2B5EF4-FFF2-40B4-BE49-F238E27FC236}">
                <a16:creationId xmlns:a16="http://schemas.microsoft.com/office/drawing/2014/main" id="{E874B9DA-3933-4795-8317-E1714D8CE5BA}"/>
              </a:ext>
            </a:extLst>
          </p:cNvPr>
          <p:cNvGrpSpPr/>
          <p:nvPr userDrawn="1"/>
        </p:nvGrpSpPr>
        <p:grpSpPr>
          <a:xfrm>
            <a:off x="495300" y="0"/>
            <a:ext cx="161925" cy="1968257"/>
            <a:chOff x="660400" y="0"/>
            <a:chExt cx="161925" cy="1968257"/>
          </a:xfrm>
        </p:grpSpPr>
        <p:sp>
          <p:nvSpPr>
            <p:cNvPr id="40" name="Freeform 11">
              <a:extLst>
                <a:ext uri="{FF2B5EF4-FFF2-40B4-BE49-F238E27FC236}">
                  <a16:creationId xmlns:a16="http://schemas.microsoft.com/office/drawing/2014/main" id="{E30E053E-3BA2-4A21-900B-6F6E2B91E5BF}"/>
                </a:ext>
              </a:extLst>
            </p:cNvPr>
            <p:cNvSpPr>
              <a:spLocks noChangeAspect="1"/>
            </p:cNvSpPr>
            <p:nvPr userDrawn="1"/>
          </p:nvSpPr>
          <p:spPr bwMode="gray">
            <a:xfrm>
              <a:off x="660400" y="30026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41" name="Freeform 11">
              <a:extLst>
                <a:ext uri="{FF2B5EF4-FFF2-40B4-BE49-F238E27FC236}">
                  <a16:creationId xmlns:a16="http://schemas.microsoft.com/office/drawing/2014/main" id="{8FDD1101-CF94-4784-B9C9-0ACB825D146B}"/>
                </a:ext>
              </a:extLst>
            </p:cNvPr>
            <p:cNvSpPr>
              <a:spLocks noChangeAspect="1"/>
            </p:cNvSpPr>
            <p:nvPr userDrawn="1"/>
          </p:nvSpPr>
          <p:spPr bwMode="gray">
            <a:xfrm>
              <a:off x="660400"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42" name="Freeform 11">
              <a:extLst>
                <a:ext uri="{FF2B5EF4-FFF2-40B4-BE49-F238E27FC236}">
                  <a16:creationId xmlns:a16="http://schemas.microsoft.com/office/drawing/2014/main" id="{C22C19FC-5001-4FE5-95F2-75BEA0CFF741}"/>
                </a:ext>
              </a:extLst>
            </p:cNvPr>
            <p:cNvSpPr>
              <a:spLocks noChangeAspect="1"/>
            </p:cNvSpPr>
            <p:nvPr userDrawn="1"/>
          </p:nvSpPr>
          <p:spPr bwMode="gray">
            <a:xfrm>
              <a:off x="660400" y="685314"/>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43" name="Freeform 11">
              <a:extLst>
                <a:ext uri="{FF2B5EF4-FFF2-40B4-BE49-F238E27FC236}">
                  <a16:creationId xmlns:a16="http://schemas.microsoft.com/office/drawing/2014/main" id="{22312606-D482-474C-9634-098AECFC1FA1}"/>
                </a:ext>
              </a:extLst>
            </p:cNvPr>
            <p:cNvSpPr>
              <a:spLocks noChangeAspect="1"/>
            </p:cNvSpPr>
            <p:nvPr userDrawn="1"/>
          </p:nvSpPr>
          <p:spPr bwMode="gray">
            <a:xfrm>
              <a:off x="660400" y="1116183"/>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44" name="Freeform 11">
              <a:extLst>
                <a:ext uri="{FF2B5EF4-FFF2-40B4-BE49-F238E27FC236}">
                  <a16:creationId xmlns:a16="http://schemas.microsoft.com/office/drawing/2014/main" id="{24C61D82-1A6D-41B4-A4D4-37E4C3F36587}"/>
                </a:ext>
              </a:extLst>
            </p:cNvPr>
            <p:cNvSpPr>
              <a:spLocks noChangeAspect="1"/>
            </p:cNvSpPr>
            <p:nvPr userDrawn="1"/>
          </p:nvSpPr>
          <p:spPr bwMode="gray">
            <a:xfrm>
              <a:off x="660400" y="1414219"/>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grpSp>
      <p:sp>
        <p:nvSpPr>
          <p:cNvPr id="16" name="Slide Number Placeholder 5">
            <a:extLst>
              <a:ext uri="{FF2B5EF4-FFF2-40B4-BE49-F238E27FC236}">
                <a16:creationId xmlns:a16="http://schemas.microsoft.com/office/drawing/2014/main" id="{A4BFAA0D-03C5-458C-8532-B85FB35B20AF}"/>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20" name="Footer Placeholder 1">
            <a:extLst>
              <a:ext uri="{FF2B5EF4-FFF2-40B4-BE49-F238E27FC236}">
                <a16:creationId xmlns:a16="http://schemas.microsoft.com/office/drawing/2014/main" id="{1795B81A-A41C-4741-BD11-E53D67C72BF8}"/>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endParaRPr lang="en-US" dirty="0"/>
          </a:p>
        </p:txBody>
      </p:sp>
      <p:pic>
        <p:nvPicPr>
          <p:cNvPr id="18" name="Graphic 17">
            <a:extLst>
              <a:ext uri="{FF2B5EF4-FFF2-40B4-BE49-F238E27FC236}">
                <a16:creationId xmlns:a16="http://schemas.microsoft.com/office/drawing/2014/main" id="{86188B07-7227-496F-BC36-855521DCCE57}"/>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671480" y="6242939"/>
            <a:ext cx="2205820" cy="385354"/>
          </a:xfrm>
          <a:prstGeom prst="rect">
            <a:avLst/>
          </a:prstGeom>
        </p:spPr>
      </p:pic>
    </p:spTree>
    <p:extLst>
      <p:ext uri="{BB962C8B-B14F-4D97-AF65-F5344CB8AC3E}">
        <p14:creationId xmlns:p14="http://schemas.microsoft.com/office/powerpoint/2010/main" val="1192672954"/>
      </p:ext>
    </p:extLst>
  </p:cSld>
  <p:clrMapOvr>
    <a:masterClrMapping/>
  </p:clrMapOvr>
  <p:extLst>
    <p:ext uri="{DCECCB84-F9BA-43D5-87BE-67443E8EF086}">
      <p15:sldGuideLst xmlns:p15="http://schemas.microsoft.com/office/powerpoint/2012/main">
        <p15:guide id="2" pos="1872">
          <p15:clr>
            <a:srgbClr val="FBAE40"/>
          </p15:clr>
        </p15:guide>
        <p15:guide id="3" pos="216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Vertically Centered Title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7D61-2726-4FD0-B50C-C0BC19B3929B}"/>
              </a:ext>
            </a:extLst>
          </p:cNvPr>
          <p:cNvSpPr>
            <a:spLocks noGrp="1"/>
          </p:cNvSpPr>
          <p:nvPr>
            <p:ph type="title"/>
          </p:nvPr>
        </p:nvSpPr>
        <p:spPr>
          <a:xfrm>
            <a:off x="266701" y="898525"/>
            <a:ext cx="2476499" cy="4132263"/>
          </a:xfrm>
        </p:spPr>
        <p:txBody>
          <a:bodyPr anchor="ctr" anchorCtr="0"/>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69F2433-100B-49FB-8A6C-B19FA7DABAE9}"/>
              </a:ext>
            </a:extLst>
          </p:cNvPr>
          <p:cNvSpPr>
            <a:spLocks noGrp="1"/>
          </p:cNvSpPr>
          <p:nvPr>
            <p:ph type="ftr" sz="quarter" idx="10"/>
          </p:nvPr>
        </p:nvSpPr>
        <p:spPr>
          <a:xfrm>
            <a:off x="821864" y="6356351"/>
            <a:ext cx="3172300" cy="273050"/>
          </a:xfrm>
          <a:prstGeom prst="rect">
            <a:avLst/>
          </a:prstGeom>
        </p:spPr>
        <p:txBody>
          <a:bodyPr/>
          <a:lstStyle/>
          <a:p>
            <a:r>
              <a:rPr lang="en-US"/>
              <a:t>grantee financial resilience</a:t>
            </a:r>
            <a:endParaRPr lang="en-US" dirty="0"/>
          </a:p>
        </p:txBody>
      </p:sp>
      <p:sp>
        <p:nvSpPr>
          <p:cNvPr id="15" name="Freeform 25">
            <a:extLst>
              <a:ext uri="{FF2B5EF4-FFF2-40B4-BE49-F238E27FC236}">
                <a16:creationId xmlns:a16="http://schemas.microsoft.com/office/drawing/2014/main" id="{8C49EDA3-868C-4831-9782-5DE84ADDDEC0}"/>
              </a:ext>
            </a:extLst>
          </p:cNvPr>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6" name="Freeform 30">
            <a:extLst>
              <a:ext uri="{FF2B5EF4-FFF2-40B4-BE49-F238E27FC236}">
                <a16:creationId xmlns:a16="http://schemas.microsoft.com/office/drawing/2014/main" id="{766D16B9-8CA6-4E9E-82B0-47A6F9CB1A6A}"/>
              </a:ext>
            </a:extLst>
          </p:cNvPr>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Tree>
    <p:extLst>
      <p:ext uri="{BB962C8B-B14F-4D97-AF65-F5344CB8AC3E}">
        <p14:creationId xmlns:p14="http://schemas.microsoft.com/office/powerpoint/2010/main" val="2204035242"/>
      </p:ext>
    </p:extLst>
  </p:cSld>
  <p:clrMapOvr>
    <a:masterClrMapping/>
  </p:clrMapOvr>
  <p:extLst>
    <p:ext uri="{DCECCB84-F9BA-43D5-87BE-67443E8EF086}">
      <p15:sldGuideLst xmlns:p15="http://schemas.microsoft.com/office/powerpoint/2012/main">
        <p15:guide id="1" pos="1728">
          <p15:clr>
            <a:srgbClr val="FBAE40"/>
          </p15:clr>
        </p15:guide>
        <p15:guide id="2" pos="2016">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2E2A2B-215D-4E96-917D-22AA2B490A26}"/>
              </a:ext>
            </a:extLst>
          </p:cNvPr>
          <p:cNvSpPr>
            <a:spLocks noGrp="1"/>
          </p:cNvSpPr>
          <p:nvPr>
            <p:ph type="ftr" sz="quarter" idx="10"/>
          </p:nvPr>
        </p:nvSpPr>
        <p:spPr>
          <a:xfrm>
            <a:off x="821864" y="6356351"/>
            <a:ext cx="3172300" cy="273050"/>
          </a:xfrm>
          <a:prstGeom prst="rect">
            <a:avLst/>
          </a:prstGeom>
        </p:spPr>
        <p:txBody>
          <a:bodyPr/>
          <a:lstStyle/>
          <a:p>
            <a:r>
              <a:rPr lang="en-US"/>
              <a:t>grantee financial resilience</a:t>
            </a:r>
            <a:endParaRPr lang="en-US" dirty="0"/>
          </a:p>
        </p:txBody>
      </p:sp>
    </p:spTree>
    <p:extLst>
      <p:ext uri="{BB962C8B-B14F-4D97-AF65-F5344CB8AC3E}">
        <p14:creationId xmlns:p14="http://schemas.microsoft.com/office/powerpoint/2010/main" val="22947669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B">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DBAC972-C4DE-4685-BDC1-E2A9AE45D33F}"/>
              </a:ext>
            </a:extLst>
          </p:cNvPr>
          <p:cNvSpPr/>
          <p:nvPr userDrawn="1"/>
        </p:nvSpPr>
        <p:spPr>
          <a:xfrm flipH="1">
            <a:off x="3269198" y="2741350"/>
            <a:ext cx="5874802" cy="4116650"/>
          </a:xfrm>
          <a:prstGeom prst="rtTriangle">
            <a:avLst/>
          </a:prstGeom>
          <a:solidFill>
            <a:schemeClr val="bg2">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4" name="Footer Placeholder 3">
            <a:extLst>
              <a:ext uri="{FF2B5EF4-FFF2-40B4-BE49-F238E27FC236}">
                <a16:creationId xmlns:a16="http://schemas.microsoft.com/office/drawing/2014/main" id="{3FFE3FF0-DA5B-4B15-B37F-B0AB4E141DB8}"/>
              </a:ext>
            </a:extLst>
          </p:cNvPr>
          <p:cNvSpPr>
            <a:spLocks noGrp="1"/>
          </p:cNvSpPr>
          <p:nvPr>
            <p:ph type="ftr" sz="quarter" idx="10"/>
          </p:nvPr>
        </p:nvSpPr>
        <p:spPr>
          <a:xfrm>
            <a:off x="821864" y="6356351"/>
            <a:ext cx="3172300" cy="273050"/>
          </a:xfrm>
          <a:prstGeom prst="rect">
            <a:avLst/>
          </a:prstGeom>
        </p:spPr>
        <p:txBody>
          <a:bodyPr/>
          <a:lstStyle/>
          <a:p>
            <a:r>
              <a:rPr lang="en-US"/>
              <a:t>grantee financial resilience</a:t>
            </a:r>
            <a:endParaRPr lang="en-US" dirty="0"/>
          </a:p>
        </p:txBody>
      </p:sp>
      <p:pic>
        <p:nvPicPr>
          <p:cNvPr id="5" name="Graphic 4">
            <a:extLst>
              <a:ext uri="{FF2B5EF4-FFF2-40B4-BE49-F238E27FC236}">
                <a16:creationId xmlns:a16="http://schemas.microsoft.com/office/drawing/2014/main" id="{9D626ACC-9519-4345-8F25-809C45D87D4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12431883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With you today - 1 presenter">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66700" y="1828800"/>
            <a:ext cx="1669135" cy="1659536"/>
          </a:xfrm>
          <a:prstGeom prst="ellipse">
            <a:avLst/>
          </a:prstGeom>
        </p:spPr>
        <p:txBody>
          <a:bodyPr/>
          <a:lstStyle/>
          <a:p>
            <a:r>
              <a:rPr lang="en-US"/>
              <a:t>Click icon to add picture</a:t>
            </a:r>
          </a:p>
        </p:txBody>
      </p:sp>
      <p:sp>
        <p:nvSpPr>
          <p:cNvPr id="8" name="Content Placeholder 3"/>
          <p:cNvSpPr>
            <a:spLocks noGrp="1"/>
          </p:cNvSpPr>
          <p:nvPr>
            <p:ph sz="quarter" idx="12"/>
          </p:nvPr>
        </p:nvSpPr>
        <p:spPr>
          <a:xfrm>
            <a:off x="2133600" y="1828800"/>
            <a:ext cx="2324100" cy="165953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ight Triangle 6">
            <a:extLst>
              <a:ext uri="{FF2B5EF4-FFF2-40B4-BE49-F238E27FC236}">
                <a16:creationId xmlns:a16="http://schemas.microsoft.com/office/drawing/2014/main" id="{25B15B85-1B20-42A3-87C3-6CEEC5487F10}"/>
              </a:ext>
            </a:extLst>
          </p:cNvPr>
          <p:cNvSpPr/>
          <p:nvPr userDrawn="1"/>
        </p:nvSpPr>
        <p:spPr>
          <a:xfrm flipH="1">
            <a:off x="3269198" y="2741350"/>
            <a:ext cx="5874802" cy="4116650"/>
          </a:xfrm>
          <a:prstGeom prst="rtTriangle">
            <a:avLst/>
          </a:prstGeom>
          <a:solidFill>
            <a:schemeClr val="bg2">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3" name="Footer Placeholder 2">
            <a:extLst>
              <a:ext uri="{FF2B5EF4-FFF2-40B4-BE49-F238E27FC236}">
                <a16:creationId xmlns:a16="http://schemas.microsoft.com/office/drawing/2014/main" id="{46A26D5E-211A-46DD-B0E1-75FB4700361C}"/>
              </a:ext>
            </a:extLst>
          </p:cNvPr>
          <p:cNvSpPr>
            <a:spLocks noGrp="1"/>
          </p:cNvSpPr>
          <p:nvPr>
            <p:ph type="ftr" sz="quarter" idx="14"/>
          </p:nvPr>
        </p:nvSpPr>
        <p:spPr>
          <a:xfrm>
            <a:off x="821864" y="6356351"/>
            <a:ext cx="3172300" cy="273050"/>
          </a:xfrm>
          <a:prstGeom prst="rect">
            <a:avLst/>
          </a:prstGeom>
        </p:spPr>
        <p:txBody>
          <a:bodyPr/>
          <a:lstStyle/>
          <a:p>
            <a:r>
              <a:rPr lang="en-US"/>
              <a:t>grantee financial resilience</a:t>
            </a:r>
            <a:endParaRPr lang="en-US" dirty="0"/>
          </a:p>
        </p:txBody>
      </p:sp>
      <p:sp>
        <p:nvSpPr>
          <p:cNvPr id="4" name="Title 3">
            <a:extLst>
              <a:ext uri="{FF2B5EF4-FFF2-40B4-BE49-F238E27FC236}">
                <a16:creationId xmlns:a16="http://schemas.microsoft.com/office/drawing/2014/main" id="{AD4F35CB-0CE1-4DC3-BF2E-CF0641AAC971}"/>
              </a:ext>
            </a:extLst>
          </p:cNvPr>
          <p:cNvSpPr>
            <a:spLocks noGrp="1"/>
          </p:cNvSpPr>
          <p:nvPr>
            <p:ph type="title"/>
          </p:nvPr>
        </p:nvSpPr>
        <p:spPr/>
        <p:txBody>
          <a:bodyPr/>
          <a:lstStyle/>
          <a:p>
            <a:r>
              <a:rPr lang="en-US"/>
              <a:t>Click to edit Master title style</a:t>
            </a:r>
            <a:endParaRPr lang="en-US" dirty="0"/>
          </a:p>
        </p:txBody>
      </p:sp>
      <p:pic>
        <p:nvPicPr>
          <p:cNvPr id="10" name="Graphic 9">
            <a:extLst>
              <a:ext uri="{FF2B5EF4-FFF2-40B4-BE49-F238E27FC236}">
                <a16:creationId xmlns:a16="http://schemas.microsoft.com/office/drawing/2014/main" id="{90485A7D-1ECF-44A8-A0AB-356E7E8232E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3402338348"/>
      </p:ext>
    </p:extLst>
  </p:cSld>
  <p:clrMapOvr>
    <a:masterClrMapping/>
  </p:clrMapOvr>
  <p:extLst>
    <p:ext uri="{DCECCB84-F9BA-43D5-87BE-67443E8EF086}">
      <p15:sldGuideLst xmlns:p15="http://schemas.microsoft.com/office/powerpoint/2012/main">
        <p15:guide id="1" pos="2808">
          <p15:clr>
            <a:srgbClr val="FBAE40"/>
          </p15:clr>
        </p15:guide>
        <p15:guide id="2" pos="2955">
          <p15:clr>
            <a:srgbClr val="FBAE40"/>
          </p15:clr>
        </p15:guide>
        <p15:guide id="3" orient="horz" pos="1152">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With you today - 2 presenters">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66700" y="1828800"/>
            <a:ext cx="1669135" cy="1659536"/>
          </a:xfrm>
          <a:prstGeom prst="ellipse">
            <a:avLst/>
          </a:prstGeom>
        </p:spPr>
        <p:txBody>
          <a:bodyPr/>
          <a:lstStyle/>
          <a:p>
            <a:r>
              <a:rPr lang="en-US"/>
              <a:t>Click icon to add picture</a:t>
            </a:r>
          </a:p>
        </p:txBody>
      </p:sp>
      <p:sp>
        <p:nvSpPr>
          <p:cNvPr id="10" name="Picture Placeholder 8"/>
          <p:cNvSpPr>
            <a:spLocks noGrp="1"/>
          </p:cNvSpPr>
          <p:nvPr>
            <p:ph type="pic" sz="quarter" idx="11"/>
          </p:nvPr>
        </p:nvSpPr>
        <p:spPr>
          <a:xfrm>
            <a:off x="4694238" y="1828800"/>
            <a:ext cx="1669135" cy="1659536"/>
          </a:xfrm>
          <a:prstGeom prst="ellipse">
            <a:avLst/>
          </a:prstGeom>
        </p:spPr>
        <p:txBody>
          <a:bodyPr/>
          <a:lstStyle/>
          <a:p>
            <a:r>
              <a:rPr lang="en-US"/>
              <a:t>Click icon to add picture</a:t>
            </a:r>
          </a:p>
        </p:txBody>
      </p:sp>
      <p:sp>
        <p:nvSpPr>
          <p:cNvPr id="8" name="Content Placeholder 3"/>
          <p:cNvSpPr>
            <a:spLocks noGrp="1"/>
          </p:cNvSpPr>
          <p:nvPr>
            <p:ph sz="quarter" idx="12"/>
          </p:nvPr>
        </p:nvSpPr>
        <p:spPr>
          <a:xfrm>
            <a:off x="2133600" y="1828800"/>
            <a:ext cx="2324100" cy="165953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3"/>
          </p:nvPr>
        </p:nvSpPr>
        <p:spPr>
          <a:xfrm>
            <a:off x="6561138" y="1828800"/>
            <a:ext cx="2324100" cy="165953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25B15B85-1B20-42A3-87C3-6CEEC5487F10}"/>
              </a:ext>
            </a:extLst>
          </p:cNvPr>
          <p:cNvSpPr/>
          <p:nvPr userDrawn="1"/>
        </p:nvSpPr>
        <p:spPr>
          <a:xfrm flipH="1">
            <a:off x="3269198" y="2741350"/>
            <a:ext cx="5874802" cy="4116650"/>
          </a:xfrm>
          <a:prstGeom prst="rtTriangle">
            <a:avLst/>
          </a:prstGeom>
          <a:solidFill>
            <a:schemeClr val="bg2">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3" name="Footer Placeholder 2">
            <a:extLst>
              <a:ext uri="{FF2B5EF4-FFF2-40B4-BE49-F238E27FC236}">
                <a16:creationId xmlns:a16="http://schemas.microsoft.com/office/drawing/2014/main" id="{46A26D5E-211A-46DD-B0E1-75FB4700361C}"/>
              </a:ext>
            </a:extLst>
          </p:cNvPr>
          <p:cNvSpPr>
            <a:spLocks noGrp="1"/>
          </p:cNvSpPr>
          <p:nvPr>
            <p:ph type="ftr" sz="quarter" idx="14"/>
          </p:nvPr>
        </p:nvSpPr>
        <p:spPr>
          <a:xfrm>
            <a:off x="821864" y="6356351"/>
            <a:ext cx="3172300" cy="273050"/>
          </a:xfrm>
          <a:prstGeom prst="rect">
            <a:avLst/>
          </a:prstGeom>
        </p:spPr>
        <p:txBody>
          <a:bodyPr/>
          <a:lstStyle/>
          <a:p>
            <a:r>
              <a:rPr lang="en-US"/>
              <a:t>grantee financial resilience</a:t>
            </a:r>
            <a:endParaRPr lang="en-US" dirty="0"/>
          </a:p>
        </p:txBody>
      </p:sp>
      <p:sp>
        <p:nvSpPr>
          <p:cNvPr id="4" name="Title 3">
            <a:extLst>
              <a:ext uri="{FF2B5EF4-FFF2-40B4-BE49-F238E27FC236}">
                <a16:creationId xmlns:a16="http://schemas.microsoft.com/office/drawing/2014/main" id="{AD4F35CB-0CE1-4DC3-BF2E-CF0641AAC971}"/>
              </a:ext>
            </a:extLst>
          </p:cNvPr>
          <p:cNvSpPr>
            <a:spLocks noGrp="1"/>
          </p:cNvSpPr>
          <p:nvPr>
            <p:ph type="title"/>
          </p:nvPr>
        </p:nvSpPr>
        <p:spPr/>
        <p:txBody>
          <a:bodyPr/>
          <a:lstStyle/>
          <a:p>
            <a:r>
              <a:rPr lang="en-US"/>
              <a:t>Click to edit Master title style</a:t>
            </a:r>
            <a:endParaRPr lang="en-US" dirty="0"/>
          </a:p>
        </p:txBody>
      </p:sp>
      <p:pic>
        <p:nvPicPr>
          <p:cNvPr id="13" name="Graphic 12">
            <a:extLst>
              <a:ext uri="{FF2B5EF4-FFF2-40B4-BE49-F238E27FC236}">
                <a16:creationId xmlns:a16="http://schemas.microsoft.com/office/drawing/2014/main" id="{AADD3D06-E849-4CFF-982F-E5929EA1C23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2842120886"/>
      </p:ext>
    </p:extLst>
  </p:cSld>
  <p:clrMapOvr>
    <a:masterClrMapping/>
  </p:clrMapOvr>
  <p:extLst>
    <p:ext uri="{DCECCB84-F9BA-43D5-87BE-67443E8EF086}">
      <p15:sldGuideLst xmlns:p15="http://schemas.microsoft.com/office/powerpoint/2012/main">
        <p15:guide id="1" pos="2808">
          <p15:clr>
            <a:srgbClr val="FBAE40"/>
          </p15:clr>
        </p15:guide>
        <p15:guide id="2" pos="2955">
          <p15:clr>
            <a:srgbClr val="FBAE40"/>
          </p15:clr>
        </p15:guide>
        <p15:guide id="3" orient="horz" pos="1152">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With you today - 3 presenters">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266700" y="3974500"/>
            <a:ext cx="8610600" cy="1969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GB" dirty="0"/>
          </a:p>
        </p:txBody>
      </p:sp>
      <p:sp>
        <p:nvSpPr>
          <p:cNvPr id="9" name="Picture Placeholder 8"/>
          <p:cNvSpPr>
            <a:spLocks noGrp="1"/>
          </p:cNvSpPr>
          <p:nvPr>
            <p:ph type="pic" sz="quarter" idx="10"/>
          </p:nvPr>
        </p:nvSpPr>
        <p:spPr>
          <a:xfrm>
            <a:off x="888995" y="1828800"/>
            <a:ext cx="1669135" cy="1659536"/>
          </a:xfrm>
          <a:prstGeom prst="ellipse">
            <a:avLst/>
          </a:prstGeom>
        </p:spPr>
        <p:txBody>
          <a:bodyPr/>
          <a:lstStyle/>
          <a:p>
            <a:r>
              <a:rPr lang="en-US"/>
              <a:t>Click icon to add picture</a:t>
            </a:r>
          </a:p>
        </p:txBody>
      </p:sp>
      <p:sp>
        <p:nvSpPr>
          <p:cNvPr id="10" name="Picture Placeholder 8"/>
          <p:cNvSpPr>
            <a:spLocks noGrp="1"/>
          </p:cNvSpPr>
          <p:nvPr>
            <p:ph type="pic" sz="quarter" idx="11"/>
          </p:nvPr>
        </p:nvSpPr>
        <p:spPr>
          <a:xfrm>
            <a:off x="3742263" y="1828800"/>
            <a:ext cx="1669135" cy="1659536"/>
          </a:xfrm>
          <a:prstGeom prst="ellipse">
            <a:avLst/>
          </a:prstGeom>
        </p:spPr>
        <p:txBody>
          <a:bodyPr/>
          <a:lstStyle/>
          <a:p>
            <a:r>
              <a:rPr lang="en-US"/>
              <a:t>Click icon to add picture</a:t>
            </a:r>
          </a:p>
        </p:txBody>
      </p:sp>
      <p:sp>
        <p:nvSpPr>
          <p:cNvPr id="11" name="Picture Placeholder 8"/>
          <p:cNvSpPr>
            <a:spLocks noGrp="1"/>
          </p:cNvSpPr>
          <p:nvPr>
            <p:ph type="pic" sz="quarter" idx="12"/>
          </p:nvPr>
        </p:nvSpPr>
        <p:spPr>
          <a:xfrm>
            <a:off x="6585865" y="1828800"/>
            <a:ext cx="1669135" cy="1659536"/>
          </a:xfrm>
          <a:prstGeom prst="ellipse">
            <a:avLst/>
          </a:prstGeom>
        </p:spPr>
        <p:txBody>
          <a:bodyPr/>
          <a:lstStyle/>
          <a:p>
            <a:r>
              <a:rPr lang="en-US"/>
              <a:t>Click icon to add picture</a:t>
            </a:r>
          </a:p>
        </p:txBody>
      </p:sp>
      <p:sp>
        <p:nvSpPr>
          <p:cNvPr id="3" name="Footer Placeholder 2">
            <a:extLst>
              <a:ext uri="{FF2B5EF4-FFF2-40B4-BE49-F238E27FC236}">
                <a16:creationId xmlns:a16="http://schemas.microsoft.com/office/drawing/2014/main" id="{832604A4-62B5-4ADB-8919-0482019FC9DB}"/>
              </a:ext>
            </a:extLst>
          </p:cNvPr>
          <p:cNvSpPr>
            <a:spLocks noGrp="1"/>
          </p:cNvSpPr>
          <p:nvPr>
            <p:ph type="ftr" sz="quarter" idx="14"/>
          </p:nvPr>
        </p:nvSpPr>
        <p:spPr>
          <a:xfrm>
            <a:off x="821864" y="6356351"/>
            <a:ext cx="3172300" cy="273050"/>
          </a:xfrm>
          <a:prstGeom prst="rect">
            <a:avLst/>
          </a:prstGeom>
        </p:spPr>
        <p:txBody>
          <a:bodyPr/>
          <a:lstStyle/>
          <a:p>
            <a:r>
              <a:rPr lang="en-US"/>
              <a:t>grantee financial resilience</a:t>
            </a:r>
            <a:endParaRPr lang="en-US" dirty="0"/>
          </a:p>
        </p:txBody>
      </p:sp>
    </p:spTree>
    <p:extLst>
      <p:ext uri="{BB962C8B-B14F-4D97-AF65-F5344CB8AC3E}">
        <p14:creationId xmlns:p14="http://schemas.microsoft.com/office/powerpoint/2010/main" val="3656048159"/>
      </p:ext>
    </p:extLst>
  </p:cSld>
  <p:clrMapOvr>
    <a:masterClrMapping/>
  </p:clrMapOvr>
  <p:extLst>
    <p:ext uri="{DCECCB84-F9BA-43D5-87BE-67443E8EF086}">
      <p15:sldGuideLst xmlns:p15="http://schemas.microsoft.com/office/powerpoint/2012/main">
        <p15:guide id="1" pos="1984">
          <p15:clr>
            <a:srgbClr val="FBAE40"/>
          </p15:clr>
        </p15:guide>
        <p15:guide id="2" pos="3787">
          <p15:clr>
            <a:srgbClr val="FBAE40"/>
          </p15:clr>
        </p15:guide>
        <p15:guide id="3" orient="horz" pos="115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With you today - 4 presenters">
    <p:spTree>
      <p:nvGrpSpPr>
        <p:cNvPr id="1" name=""/>
        <p:cNvGrpSpPr/>
        <p:nvPr/>
      </p:nvGrpSpPr>
      <p:grpSpPr>
        <a:xfrm>
          <a:off x="0" y="0"/>
          <a:ext cx="0" cy="0"/>
          <a:chOff x="0" y="0"/>
          <a:chExt cx="0" cy="0"/>
        </a:xfrm>
      </p:grpSpPr>
      <p:sp>
        <p:nvSpPr>
          <p:cNvPr id="12" name="Content Placeholder 3"/>
          <p:cNvSpPr>
            <a:spLocks noGrp="1"/>
          </p:cNvSpPr>
          <p:nvPr>
            <p:ph sz="quarter" idx="14"/>
          </p:nvPr>
        </p:nvSpPr>
        <p:spPr>
          <a:xfrm>
            <a:off x="266700" y="3810000"/>
            <a:ext cx="86106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GB" dirty="0"/>
          </a:p>
        </p:txBody>
      </p:sp>
      <p:sp>
        <p:nvSpPr>
          <p:cNvPr id="9" name="Picture Placeholder 8"/>
          <p:cNvSpPr>
            <a:spLocks noGrp="1"/>
          </p:cNvSpPr>
          <p:nvPr>
            <p:ph type="pic" sz="quarter" idx="10"/>
          </p:nvPr>
        </p:nvSpPr>
        <p:spPr>
          <a:xfrm>
            <a:off x="524414" y="1828800"/>
            <a:ext cx="1669135" cy="1659536"/>
          </a:xfrm>
          <a:prstGeom prst="ellipse">
            <a:avLst/>
          </a:prstGeom>
        </p:spPr>
        <p:txBody>
          <a:bodyPr/>
          <a:lstStyle/>
          <a:p>
            <a:r>
              <a:rPr lang="en-US"/>
              <a:t>Click icon to add picture</a:t>
            </a:r>
          </a:p>
        </p:txBody>
      </p:sp>
      <p:sp>
        <p:nvSpPr>
          <p:cNvPr id="10" name="Picture Placeholder 8"/>
          <p:cNvSpPr>
            <a:spLocks noGrp="1"/>
          </p:cNvSpPr>
          <p:nvPr>
            <p:ph type="pic" sz="quarter" idx="11"/>
          </p:nvPr>
        </p:nvSpPr>
        <p:spPr>
          <a:xfrm>
            <a:off x="2673306" y="1828800"/>
            <a:ext cx="1669135" cy="1659536"/>
          </a:xfrm>
          <a:prstGeom prst="ellipse">
            <a:avLst/>
          </a:prstGeom>
        </p:spPr>
        <p:txBody>
          <a:bodyPr/>
          <a:lstStyle/>
          <a:p>
            <a:r>
              <a:rPr lang="en-US"/>
              <a:t>Click icon to add picture</a:t>
            </a:r>
          </a:p>
        </p:txBody>
      </p:sp>
      <p:sp>
        <p:nvSpPr>
          <p:cNvPr id="11" name="Picture Placeholder 8"/>
          <p:cNvSpPr>
            <a:spLocks noGrp="1"/>
          </p:cNvSpPr>
          <p:nvPr>
            <p:ph type="pic" sz="quarter" idx="12"/>
          </p:nvPr>
        </p:nvSpPr>
        <p:spPr>
          <a:xfrm>
            <a:off x="4822198" y="1828800"/>
            <a:ext cx="1669135" cy="1659536"/>
          </a:xfrm>
          <a:prstGeom prst="ellipse">
            <a:avLst/>
          </a:prstGeom>
        </p:spPr>
        <p:txBody>
          <a:bodyPr/>
          <a:lstStyle/>
          <a:p>
            <a:r>
              <a:rPr lang="en-US"/>
              <a:t>Click icon to add picture</a:t>
            </a:r>
          </a:p>
        </p:txBody>
      </p:sp>
      <p:sp>
        <p:nvSpPr>
          <p:cNvPr id="6" name="Picture Placeholder 8"/>
          <p:cNvSpPr>
            <a:spLocks noGrp="1"/>
          </p:cNvSpPr>
          <p:nvPr>
            <p:ph type="pic" sz="quarter" idx="13"/>
          </p:nvPr>
        </p:nvSpPr>
        <p:spPr>
          <a:xfrm>
            <a:off x="6971089" y="1828800"/>
            <a:ext cx="1669135" cy="1659536"/>
          </a:xfrm>
          <a:prstGeom prst="ellipse">
            <a:avLst/>
          </a:prstGeom>
        </p:spPr>
        <p:txBody>
          <a:bodyPr/>
          <a:lstStyle/>
          <a:p>
            <a:r>
              <a:rPr lang="en-US"/>
              <a:t>Click icon to add picture</a:t>
            </a:r>
          </a:p>
        </p:txBody>
      </p:sp>
      <p:sp>
        <p:nvSpPr>
          <p:cNvPr id="3" name="Footer Placeholder 2">
            <a:extLst>
              <a:ext uri="{FF2B5EF4-FFF2-40B4-BE49-F238E27FC236}">
                <a16:creationId xmlns:a16="http://schemas.microsoft.com/office/drawing/2014/main" id="{B2EF77D3-25C1-4A33-922A-80604B1A9DA5}"/>
              </a:ext>
            </a:extLst>
          </p:cNvPr>
          <p:cNvSpPr>
            <a:spLocks noGrp="1"/>
          </p:cNvSpPr>
          <p:nvPr>
            <p:ph type="ftr" sz="quarter" idx="15"/>
          </p:nvPr>
        </p:nvSpPr>
        <p:spPr>
          <a:xfrm>
            <a:off x="821864" y="6356351"/>
            <a:ext cx="3172300" cy="273050"/>
          </a:xfrm>
          <a:prstGeom prst="rect">
            <a:avLst/>
          </a:prstGeom>
        </p:spPr>
        <p:txBody>
          <a:bodyPr/>
          <a:lstStyle/>
          <a:p>
            <a:r>
              <a:rPr lang="en-US"/>
              <a:t>grantee financial resilience</a:t>
            </a:r>
            <a:endParaRPr lang="en-US" dirty="0"/>
          </a:p>
        </p:txBody>
      </p:sp>
    </p:spTree>
    <p:extLst>
      <p:ext uri="{BB962C8B-B14F-4D97-AF65-F5344CB8AC3E}">
        <p14:creationId xmlns:p14="http://schemas.microsoft.com/office/powerpoint/2010/main" val="369531034"/>
      </p:ext>
    </p:extLst>
  </p:cSld>
  <p:clrMapOvr>
    <a:masterClrMapping/>
  </p:clrMapOvr>
  <p:extLst>
    <p:ext uri="{DCECCB84-F9BA-43D5-87BE-67443E8EF086}">
      <p15:sldGuideLst xmlns:p15="http://schemas.microsoft.com/office/powerpoint/2012/main">
        <p15:guide id="1" pos="2880">
          <p15:clr>
            <a:srgbClr val="FBAE40"/>
          </p15:clr>
        </p15:guide>
        <p15:guide id="2" pos="1520">
          <p15:clr>
            <a:srgbClr val="FBAE40"/>
          </p15:clr>
        </p15:guide>
        <p15:guide id="3" pos="4240">
          <p15:clr>
            <a:srgbClr val="FBAE40"/>
          </p15:clr>
        </p15:guide>
        <p15:guide id="4" orient="horz" pos="115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io A - With Soc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6A9C-00A9-48E6-B82B-1F43CB6E2D23}"/>
              </a:ext>
            </a:extLst>
          </p:cNvPr>
          <p:cNvSpPr>
            <a:spLocks noGrp="1"/>
          </p:cNvSpPr>
          <p:nvPr>
            <p:ph type="title"/>
          </p:nvPr>
        </p:nvSpPr>
        <p:spPr>
          <a:xfrm>
            <a:off x="266700" y="685800"/>
            <a:ext cx="4842421" cy="95885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16F2F8C6-B758-4DBB-9F69-C9764B75C266}"/>
              </a:ext>
            </a:extLst>
          </p:cNvPr>
          <p:cNvSpPr>
            <a:spLocks noGrp="1"/>
          </p:cNvSpPr>
          <p:nvPr>
            <p:ph type="ftr" sz="quarter" idx="10"/>
          </p:nvPr>
        </p:nvSpPr>
        <p:spPr>
          <a:xfrm>
            <a:off x="821864" y="6356351"/>
            <a:ext cx="3172300" cy="273050"/>
          </a:xfrm>
          <a:prstGeom prst="rect">
            <a:avLst/>
          </a:prstGeom>
        </p:spPr>
        <p:txBody>
          <a:bodyPr/>
          <a:lstStyle/>
          <a:p>
            <a:r>
              <a:rPr lang="en-US"/>
              <a:t>grantee financial resilience</a:t>
            </a:r>
            <a:endParaRPr lang="en-US" dirty="0"/>
          </a:p>
        </p:txBody>
      </p:sp>
      <p:sp>
        <p:nvSpPr>
          <p:cNvPr id="4" name="Right Triangle 3">
            <a:extLst>
              <a:ext uri="{FF2B5EF4-FFF2-40B4-BE49-F238E27FC236}">
                <a16:creationId xmlns:a16="http://schemas.microsoft.com/office/drawing/2014/main" id="{0888D623-4ADB-4020-93EF-67F7E9FF97DA}"/>
              </a:ext>
            </a:extLst>
          </p:cNvPr>
          <p:cNvSpPr>
            <a:spLocks noChangeAspect="1"/>
          </p:cNvSpPr>
          <p:nvPr userDrawn="1"/>
        </p:nvSpPr>
        <p:spPr>
          <a:xfrm flipH="1" flipV="1">
            <a:off x="4829723" y="-3690"/>
            <a:ext cx="4314277" cy="5304622"/>
          </a:xfrm>
          <a:prstGeom prst="rtTriangle">
            <a:avLst/>
          </a:prstGeom>
          <a:solidFill>
            <a:schemeClr val="accent1"/>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5" name="Right Triangle 4">
            <a:extLst>
              <a:ext uri="{FF2B5EF4-FFF2-40B4-BE49-F238E27FC236}">
                <a16:creationId xmlns:a16="http://schemas.microsoft.com/office/drawing/2014/main" id="{C15F5186-4BEC-45D0-A4C6-DBB365749D3C}"/>
              </a:ext>
            </a:extLst>
          </p:cNvPr>
          <p:cNvSpPr>
            <a:spLocks noChangeAspect="1"/>
          </p:cNvSpPr>
          <p:nvPr userDrawn="1"/>
        </p:nvSpPr>
        <p:spPr>
          <a:xfrm rot="10800000" flipV="1">
            <a:off x="4643158" y="2057400"/>
            <a:ext cx="4500841" cy="4800720"/>
          </a:xfrm>
          <a:prstGeom prst="rtTriangle">
            <a:avLst/>
          </a:prstGeom>
          <a:solidFill>
            <a:schemeClr val="tx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6" name="Picture Placeholder 8">
            <a:extLst>
              <a:ext uri="{FF2B5EF4-FFF2-40B4-BE49-F238E27FC236}">
                <a16:creationId xmlns:a16="http://schemas.microsoft.com/office/drawing/2014/main" id="{0DCE9DE6-1D5A-430E-A809-6AF18032D930}"/>
              </a:ext>
            </a:extLst>
          </p:cNvPr>
          <p:cNvSpPr>
            <a:spLocks noGrp="1"/>
          </p:cNvSpPr>
          <p:nvPr>
            <p:ph type="pic" sz="quarter" idx="11"/>
          </p:nvPr>
        </p:nvSpPr>
        <p:spPr>
          <a:xfrm>
            <a:off x="6464059" y="2057400"/>
            <a:ext cx="2413240" cy="2413240"/>
          </a:xfrm>
          <a:prstGeom prst="ellipse">
            <a:avLst/>
          </a:prstGeom>
          <a:noFill/>
        </p:spPr>
        <p:txBody>
          <a:bodyPr/>
          <a:lstStyle>
            <a:lvl1pPr>
              <a:defRPr>
                <a:solidFill>
                  <a:schemeClr val="tx2"/>
                </a:solidFill>
              </a:defRPr>
            </a:lvl1pPr>
          </a:lstStyle>
          <a:p>
            <a:r>
              <a:rPr lang="en-US"/>
              <a:t>Click icon to add picture</a:t>
            </a:r>
          </a:p>
        </p:txBody>
      </p:sp>
      <p:sp>
        <p:nvSpPr>
          <p:cNvPr id="7" name="Content Placeholder 9">
            <a:extLst>
              <a:ext uri="{FF2B5EF4-FFF2-40B4-BE49-F238E27FC236}">
                <a16:creationId xmlns:a16="http://schemas.microsoft.com/office/drawing/2014/main" id="{0137D48E-E18B-4AC3-BEC2-CC25B4E31AD7}"/>
              </a:ext>
            </a:extLst>
          </p:cNvPr>
          <p:cNvSpPr>
            <a:spLocks noGrp="1"/>
          </p:cNvSpPr>
          <p:nvPr>
            <p:ph sz="quarter" idx="17"/>
          </p:nvPr>
        </p:nvSpPr>
        <p:spPr>
          <a:xfrm>
            <a:off x="266701" y="2057400"/>
            <a:ext cx="4842422" cy="38862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a:extLst>
              <a:ext uri="{FF2B5EF4-FFF2-40B4-BE49-F238E27FC236}">
                <a16:creationId xmlns:a16="http://schemas.microsoft.com/office/drawing/2014/main" id="{F7138537-4EC6-449E-BE7F-45DD598A5FB5}"/>
              </a:ext>
            </a:extLst>
          </p:cNvPr>
          <p:cNvSpPr>
            <a:spLocks noGrp="1"/>
          </p:cNvSpPr>
          <p:nvPr>
            <p:ph sz="quarter" idx="18" hasCustomPrompt="1"/>
          </p:nvPr>
        </p:nvSpPr>
        <p:spPr>
          <a:xfrm>
            <a:off x="5746801" y="4980761"/>
            <a:ext cx="2413241" cy="962839"/>
          </a:xfrm>
        </p:spPr>
        <p:txBody>
          <a:bodyPr rIns="182880" anchor="ctr"/>
          <a:lstStyle>
            <a:lvl1pPr algn="r">
              <a:spcAft>
                <a:spcPts val="600"/>
              </a:spcAft>
              <a:defRPr sz="16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grpSp>
        <p:nvGrpSpPr>
          <p:cNvPr id="9" name="Group 8">
            <a:extLst>
              <a:ext uri="{FF2B5EF4-FFF2-40B4-BE49-F238E27FC236}">
                <a16:creationId xmlns:a16="http://schemas.microsoft.com/office/drawing/2014/main" id="{6D7918A1-80B8-411F-8E25-0FD0706FAF97}"/>
              </a:ext>
            </a:extLst>
          </p:cNvPr>
          <p:cNvGrpSpPr/>
          <p:nvPr userDrawn="1"/>
        </p:nvGrpSpPr>
        <p:grpSpPr>
          <a:xfrm>
            <a:off x="8356599" y="5201830"/>
            <a:ext cx="520700" cy="520700"/>
            <a:chOff x="380999" y="5160213"/>
            <a:chExt cx="615950" cy="615950"/>
          </a:xfrm>
        </p:grpSpPr>
        <p:sp>
          <p:nvSpPr>
            <p:cNvPr id="10" name="Oval 9">
              <a:extLst>
                <a:ext uri="{FF2B5EF4-FFF2-40B4-BE49-F238E27FC236}">
                  <a16:creationId xmlns:a16="http://schemas.microsoft.com/office/drawing/2014/main" id="{4A0FE930-9469-44B7-85C2-ED0EF8496886}"/>
                </a:ext>
              </a:extLst>
            </p:cNvPr>
            <p:cNvSpPr/>
            <p:nvPr userDrawn="1"/>
          </p:nvSpPr>
          <p:spPr>
            <a:xfrm>
              <a:off x="380999" y="5160213"/>
              <a:ext cx="615950" cy="615950"/>
            </a:xfrm>
            <a:prstGeom prst="ellipse">
              <a:avLst/>
            </a:prstGeom>
            <a:solidFill>
              <a:schemeClr val="accent1"/>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11" name="Graphic 10">
              <a:extLst>
                <a:ext uri="{FF2B5EF4-FFF2-40B4-BE49-F238E27FC236}">
                  <a16:creationId xmlns:a16="http://schemas.microsoft.com/office/drawing/2014/main" id="{EEFE6F81-6916-4233-816A-357BA5FFDFE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32344" y="5277444"/>
              <a:ext cx="302687" cy="302687"/>
            </a:xfrm>
            <a:prstGeom prst="rect">
              <a:avLst/>
            </a:prstGeom>
          </p:spPr>
        </p:pic>
      </p:grpSp>
      <p:pic>
        <p:nvPicPr>
          <p:cNvPr id="13" name="Graphic 12">
            <a:extLst>
              <a:ext uri="{FF2B5EF4-FFF2-40B4-BE49-F238E27FC236}">
                <a16:creationId xmlns:a16="http://schemas.microsoft.com/office/drawing/2014/main" id="{E7FFA5AC-62FD-4C7D-B1A7-0DEB3EE1DE8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2089024612"/>
      </p:ext>
    </p:extLst>
  </p:cSld>
  <p:clrMapOvr>
    <a:masterClrMapping/>
  </p:clrMapOvr>
  <p:extLst>
    <p:ext uri="{DCECCB84-F9BA-43D5-87BE-67443E8EF086}">
      <p15:sldGuideLst xmlns:p15="http://schemas.microsoft.com/office/powerpoint/2012/main">
        <p15:guide id="1" orient="horz" pos="1296">
          <p15:clr>
            <a:srgbClr val="FBAE40"/>
          </p15:clr>
        </p15:guide>
        <p15:guide id="2" orient="horz" pos="1032">
          <p15:clr>
            <a:srgbClr val="FBAE40"/>
          </p15:clr>
        </p15:guide>
        <p15:guide id="3" pos="3216">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io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6A9C-00A9-48E6-B82B-1F43CB6E2D23}"/>
              </a:ext>
            </a:extLst>
          </p:cNvPr>
          <p:cNvSpPr>
            <a:spLocks noGrp="1"/>
          </p:cNvSpPr>
          <p:nvPr>
            <p:ph type="title"/>
          </p:nvPr>
        </p:nvSpPr>
        <p:spPr>
          <a:xfrm>
            <a:off x="266700" y="685800"/>
            <a:ext cx="4991100" cy="95885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16F2F8C6-B758-4DBB-9F69-C9764B75C266}"/>
              </a:ext>
            </a:extLst>
          </p:cNvPr>
          <p:cNvSpPr>
            <a:spLocks noGrp="1"/>
          </p:cNvSpPr>
          <p:nvPr>
            <p:ph type="ftr" sz="quarter" idx="10"/>
          </p:nvPr>
        </p:nvSpPr>
        <p:spPr>
          <a:xfrm>
            <a:off x="821864" y="6356351"/>
            <a:ext cx="3172300" cy="273050"/>
          </a:xfrm>
          <a:prstGeom prst="rect">
            <a:avLst/>
          </a:prstGeom>
        </p:spPr>
        <p:txBody>
          <a:bodyPr/>
          <a:lstStyle/>
          <a:p>
            <a:r>
              <a:rPr lang="en-US"/>
              <a:t>grantee financial resilience</a:t>
            </a:r>
            <a:endParaRPr lang="en-US" dirty="0"/>
          </a:p>
        </p:txBody>
      </p:sp>
      <p:sp>
        <p:nvSpPr>
          <p:cNvPr id="4" name="Right Triangle 3">
            <a:extLst>
              <a:ext uri="{FF2B5EF4-FFF2-40B4-BE49-F238E27FC236}">
                <a16:creationId xmlns:a16="http://schemas.microsoft.com/office/drawing/2014/main" id="{0888D623-4ADB-4020-93EF-67F7E9FF97DA}"/>
              </a:ext>
            </a:extLst>
          </p:cNvPr>
          <p:cNvSpPr>
            <a:spLocks noChangeAspect="1"/>
          </p:cNvSpPr>
          <p:nvPr userDrawn="1"/>
        </p:nvSpPr>
        <p:spPr>
          <a:xfrm flipH="1" flipV="1">
            <a:off x="4829723" y="-3690"/>
            <a:ext cx="4314277" cy="5304622"/>
          </a:xfrm>
          <a:prstGeom prst="rtTriangle">
            <a:avLst/>
          </a:prstGeom>
          <a:solidFill>
            <a:schemeClr val="accent1"/>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5" name="Right Triangle 4">
            <a:extLst>
              <a:ext uri="{FF2B5EF4-FFF2-40B4-BE49-F238E27FC236}">
                <a16:creationId xmlns:a16="http://schemas.microsoft.com/office/drawing/2014/main" id="{C15F5186-4BEC-45D0-A4C6-DBB365749D3C}"/>
              </a:ext>
            </a:extLst>
          </p:cNvPr>
          <p:cNvSpPr>
            <a:spLocks noChangeAspect="1"/>
          </p:cNvSpPr>
          <p:nvPr userDrawn="1"/>
        </p:nvSpPr>
        <p:spPr>
          <a:xfrm rot="10800000" flipV="1">
            <a:off x="4643158" y="2057400"/>
            <a:ext cx="4500841" cy="4800720"/>
          </a:xfrm>
          <a:prstGeom prst="rtTriangle">
            <a:avLst/>
          </a:prstGeom>
          <a:solidFill>
            <a:schemeClr val="tx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6" name="Picture Placeholder 8">
            <a:extLst>
              <a:ext uri="{FF2B5EF4-FFF2-40B4-BE49-F238E27FC236}">
                <a16:creationId xmlns:a16="http://schemas.microsoft.com/office/drawing/2014/main" id="{0DCE9DE6-1D5A-430E-A809-6AF18032D930}"/>
              </a:ext>
            </a:extLst>
          </p:cNvPr>
          <p:cNvSpPr>
            <a:spLocks noGrp="1"/>
          </p:cNvSpPr>
          <p:nvPr>
            <p:ph type="pic" sz="quarter" idx="11"/>
          </p:nvPr>
        </p:nvSpPr>
        <p:spPr>
          <a:xfrm>
            <a:off x="6464059" y="2057400"/>
            <a:ext cx="2413240" cy="2413240"/>
          </a:xfrm>
          <a:prstGeom prst="ellipse">
            <a:avLst/>
          </a:prstGeom>
          <a:noFill/>
        </p:spPr>
        <p:txBody>
          <a:bodyPr/>
          <a:lstStyle>
            <a:lvl1pPr>
              <a:defRPr>
                <a:solidFill>
                  <a:schemeClr val="tx2"/>
                </a:solidFill>
              </a:defRPr>
            </a:lvl1pPr>
          </a:lstStyle>
          <a:p>
            <a:r>
              <a:rPr lang="en-US"/>
              <a:t>Click icon to add picture</a:t>
            </a:r>
          </a:p>
        </p:txBody>
      </p:sp>
      <p:sp>
        <p:nvSpPr>
          <p:cNvPr id="7" name="Content Placeholder 9">
            <a:extLst>
              <a:ext uri="{FF2B5EF4-FFF2-40B4-BE49-F238E27FC236}">
                <a16:creationId xmlns:a16="http://schemas.microsoft.com/office/drawing/2014/main" id="{0137D48E-E18B-4AC3-BEC2-CC25B4E31AD7}"/>
              </a:ext>
            </a:extLst>
          </p:cNvPr>
          <p:cNvSpPr>
            <a:spLocks noGrp="1"/>
          </p:cNvSpPr>
          <p:nvPr>
            <p:ph sz="quarter" idx="17"/>
          </p:nvPr>
        </p:nvSpPr>
        <p:spPr>
          <a:xfrm>
            <a:off x="266700" y="2057400"/>
            <a:ext cx="4991099" cy="38862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a:extLst>
              <a:ext uri="{FF2B5EF4-FFF2-40B4-BE49-F238E27FC236}">
                <a16:creationId xmlns:a16="http://schemas.microsoft.com/office/drawing/2014/main" id="{F7138537-4EC6-449E-BE7F-45DD598A5FB5}"/>
              </a:ext>
            </a:extLst>
          </p:cNvPr>
          <p:cNvSpPr>
            <a:spLocks noGrp="1"/>
          </p:cNvSpPr>
          <p:nvPr>
            <p:ph sz="quarter" idx="18" hasCustomPrompt="1"/>
          </p:nvPr>
        </p:nvSpPr>
        <p:spPr>
          <a:xfrm>
            <a:off x="5746801" y="4980761"/>
            <a:ext cx="3130498" cy="962839"/>
          </a:xfrm>
        </p:spPr>
        <p:txBody>
          <a:bodyPr rIns="0" anchor="ctr"/>
          <a:lstStyle>
            <a:lvl1pPr algn="r">
              <a:spcAft>
                <a:spcPts val="600"/>
              </a:spcAft>
              <a:defRPr sz="16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pic>
        <p:nvPicPr>
          <p:cNvPr id="10" name="Graphic 9">
            <a:extLst>
              <a:ext uri="{FF2B5EF4-FFF2-40B4-BE49-F238E27FC236}">
                <a16:creationId xmlns:a16="http://schemas.microsoft.com/office/drawing/2014/main" id="{21AD0E7C-BB8C-462F-9350-CD9CB9308E3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1792315424"/>
      </p:ext>
    </p:extLst>
  </p:cSld>
  <p:clrMapOvr>
    <a:masterClrMapping/>
  </p:clrMapOvr>
  <p:extLst>
    <p:ext uri="{DCECCB84-F9BA-43D5-87BE-67443E8EF086}">
      <p15:sldGuideLst xmlns:p15="http://schemas.microsoft.com/office/powerpoint/2012/main">
        <p15:guide id="1" orient="horz" pos="1296">
          <p15:clr>
            <a:srgbClr val="FBAE40"/>
          </p15:clr>
        </p15:guide>
        <p15:guide id="2" orient="horz" pos="1032">
          <p15:clr>
            <a:srgbClr val="FBAE40"/>
          </p15:clr>
        </p15:guide>
        <p15:guide id="3" pos="3600">
          <p15:clr>
            <a:srgbClr val="FBAE40"/>
          </p15:clr>
        </p15:guide>
        <p15:guide id="4" pos="331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io B">
    <p:spTree>
      <p:nvGrpSpPr>
        <p:cNvPr id="1" name=""/>
        <p:cNvGrpSpPr/>
        <p:nvPr/>
      </p:nvGrpSpPr>
      <p:grpSpPr>
        <a:xfrm>
          <a:off x="0" y="0"/>
          <a:ext cx="0" cy="0"/>
          <a:chOff x="0" y="0"/>
          <a:chExt cx="0" cy="0"/>
        </a:xfrm>
      </p:grpSpPr>
      <p:sp>
        <p:nvSpPr>
          <p:cNvPr id="18" name="Rectangle 15">
            <a:extLst>
              <a:ext uri="{FF2B5EF4-FFF2-40B4-BE49-F238E27FC236}">
                <a16:creationId xmlns:a16="http://schemas.microsoft.com/office/drawing/2014/main" id="{C33BB529-DF2E-4004-8970-E9EE4F646B1D}"/>
              </a:ext>
            </a:extLst>
          </p:cNvPr>
          <p:cNvSpPr>
            <a:spLocks noChangeArrowheads="1"/>
          </p:cNvSpPr>
          <p:nvPr userDrawn="1"/>
        </p:nvSpPr>
        <p:spPr bwMode="gray">
          <a:xfrm>
            <a:off x="0" y="0"/>
            <a:ext cx="9144000" cy="6858000"/>
          </a:xfrm>
          <a:prstGeom prst="rect">
            <a:avLst/>
          </a:prstGeom>
          <a:solidFill>
            <a:srgbClr val="F8F8F8"/>
          </a:solidFill>
          <a:ln w="9525">
            <a:noFill/>
            <a:miter lim="800000"/>
            <a:headEnd/>
            <a:tailEnd/>
          </a:ln>
          <a:effectLst/>
        </p:spPr>
        <p:txBody>
          <a:bodyPr wrap="none" anchor="ctr"/>
          <a:lstStyle/>
          <a:p>
            <a:endParaRPr lang="en-GB" sz="1800"/>
          </a:p>
        </p:txBody>
      </p:sp>
      <p:grpSp>
        <p:nvGrpSpPr>
          <p:cNvPr id="16" name="Group 15">
            <a:extLst>
              <a:ext uri="{FF2B5EF4-FFF2-40B4-BE49-F238E27FC236}">
                <a16:creationId xmlns:a16="http://schemas.microsoft.com/office/drawing/2014/main" id="{5D47C83D-00EF-4EDD-9B91-279C05006A23}"/>
              </a:ext>
            </a:extLst>
          </p:cNvPr>
          <p:cNvGrpSpPr/>
          <p:nvPr userDrawn="1"/>
        </p:nvGrpSpPr>
        <p:grpSpPr>
          <a:xfrm>
            <a:off x="6400800" y="685799"/>
            <a:ext cx="2743200" cy="5257801"/>
            <a:chOff x="6400800" y="685799"/>
            <a:chExt cx="2743200" cy="5257801"/>
          </a:xfrm>
        </p:grpSpPr>
        <p:sp>
          <p:nvSpPr>
            <p:cNvPr id="14" name="Freeform: Shape 13">
              <a:extLst>
                <a:ext uri="{FF2B5EF4-FFF2-40B4-BE49-F238E27FC236}">
                  <a16:creationId xmlns:a16="http://schemas.microsoft.com/office/drawing/2014/main" id="{E027A9A2-5135-4FC9-BC3E-A015F7DE4E23}"/>
                </a:ext>
              </a:extLst>
            </p:cNvPr>
            <p:cNvSpPr/>
            <p:nvPr userDrawn="1"/>
          </p:nvSpPr>
          <p:spPr>
            <a:xfrm>
              <a:off x="6400801" y="685799"/>
              <a:ext cx="2743199" cy="5257801"/>
            </a:xfrm>
            <a:custGeom>
              <a:avLst/>
              <a:gdLst>
                <a:gd name="connsiteX0" fmla="*/ 0 w 2743199"/>
                <a:gd name="connsiteY0" fmla="*/ 0 h 5257801"/>
                <a:gd name="connsiteX1" fmla="*/ 2743199 w 2743199"/>
                <a:gd name="connsiteY1" fmla="*/ 0 h 5257801"/>
                <a:gd name="connsiteX2" fmla="*/ 2743199 w 2743199"/>
                <a:gd name="connsiteY2" fmla="*/ 5257801 h 5257801"/>
                <a:gd name="connsiteX3" fmla="*/ 0 w 2743199"/>
                <a:gd name="connsiteY3" fmla="*/ 5257801 h 5257801"/>
              </a:gdLst>
              <a:ahLst/>
              <a:cxnLst>
                <a:cxn ang="0">
                  <a:pos x="connsiteX0" y="connsiteY0"/>
                </a:cxn>
                <a:cxn ang="0">
                  <a:pos x="connsiteX1" y="connsiteY1"/>
                </a:cxn>
                <a:cxn ang="0">
                  <a:pos x="connsiteX2" y="connsiteY2"/>
                </a:cxn>
                <a:cxn ang="0">
                  <a:pos x="connsiteX3" y="connsiteY3"/>
                </a:cxn>
              </a:cxnLst>
              <a:rect l="l" t="t" r="r" b="b"/>
              <a:pathLst>
                <a:path w="2743199" h="5257801">
                  <a:moveTo>
                    <a:pt x="0" y="0"/>
                  </a:moveTo>
                  <a:lnTo>
                    <a:pt x="2743199" y="0"/>
                  </a:lnTo>
                  <a:lnTo>
                    <a:pt x="2743199" y="5257801"/>
                  </a:lnTo>
                  <a:lnTo>
                    <a:pt x="0" y="5257801"/>
                  </a:lnTo>
                  <a:close/>
                </a:path>
              </a:pathLst>
            </a:custGeom>
            <a:solidFill>
              <a:srgbClr val="383838"/>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sp>
          <p:nvSpPr>
            <p:cNvPr id="12" name="Freeform: Shape 11">
              <a:extLst>
                <a:ext uri="{FF2B5EF4-FFF2-40B4-BE49-F238E27FC236}">
                  <a16:creationId xmlns:a16="http://schemas.microsoft.com/office/drawing/2014/main" id="{BBB0FAC9-546B-476D-8478-690F81CEFF1F}"/>
                </a:ext>
              </a:extLst>
            </p:cNvPr>
            <p:cNvSpPr/>
            <p:nvPr userDrawn="1"/>
          </p:nvSpPr>
          <p:spPr>
            <a:xfrm>
              <a:off x="6400800" y="2126303"/>
              <a:ext cx="2743200" cy="3808618"/>
            </a:xfrm>
            <a:custGeom>
              <a:avLst/>
              <a:gdLst>
                <a:gd name="connsiteX0" fmla="*/ 2743200 w 2743200"/>
                <a:gd name="connsiteY0" fmla="*/ 0 h 3808618"/>
                <a:gd name="connsiteX1" fmla="*/ 2743200 w 2743200"/>
                <a:gd name="connsiteY1" fmla="*/ 3808618 h 3808618"/>
                <a:gd name="connsiteX2" fmla="*/ 1 w 2743200"/>
                <a:gd name="connsiteY2" fmla="*/ 3808618 h 3808618"/>
                <a:gd name="connsiteX3" fmla="*/ 1 w 2743200"/>
                <a:gd name="connsiteY3" fmla="*/ 3440073 h 3808618"/>
                <a:gd name="connsiteX4" fmla="*/ 0 w 2743200"/>
                <a:gd name="connsiteY4" fmla="*/ 1937542 h 3808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08618">
                  <a:moveTo>
                    <a:pt x="2743200" y="0"/>
                  </a:moveTo>
                  <a:lnTo>
                    <a:pt x="2743200" y="3808618"/>
                  </a:lnTo>
                  <a:lnTo>
                    <a:pt x="1" y="3808618"/>
                  </a:lnTo>
                  <a:lnTo>
                    <a:pt x="1" y="3440073"/>
                  </a:lnTo>
                  <a:lnTo>
                    <a:pt x="0" y="1937542"/>
                  </a:lnTo>
                  <a:close/>
                </a:path>
              </a:pathLst>
            </a:custGeom>
            <a:solidFill>
              <a:schemeClr val="tx2"/>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grpSp>
      <p:sp>
        <p:nvSpPr>
          <p:cNvPr id="4" name="Content Placeholder 3"/>
          <p:cNvSpPr>
            <a:spLocks noGrp="1"/>
          </p:cNvSpPr>
          <p:nvPr userDrawn="1">
            <p:ph sz="quarter" idx="15"/>
          </p:nvPr>
        </p:nvSpPr>
        <p:spPr>
          <a:xfrm>
            <a:off x="266701" y="1828800"/>
            <a:ext cx="56769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9B094C2C-DF88-4590-AEB4-F1BC6324BC5E}"/>
              </a:ext>
            </a:extLst>
          </p:cNvPr>
          <p:cNvSpPr>
            <a:spLocks noGrp="1"/>
          </p:cNvSpPr>
          <p:nvPr userDrawn="1">
            <p:ph type="title"/>
          </p:nvPr>
        </p:nvSpPr>
        <p:spPr>
          <a:xfrm>
            <a:off x="266701" y="685800"/>
            <a:ext cx="5676900" cy="958850"/>
          </a:xfrm>
        </p:spPr>
        <p:txBody>
          <a:bodyPr/>
          <a:lstStyle/>
          <a:p>
            <a:r>
              <a:rPr lang="en-US"/>
              <a:t>Click to edit Master title style</a:t>
            </a:r>
            <a:endParaRPr lang="en-US" dirty="0"/>
          </a:p>
        </p:txBody>
      </p:sp>
      <p:sp>
        <p:nvSpPr>
          <p:cNvPr id="2" name="Rectangle 1">
            <a:extLst>
              <a:ext uri="{FF2B5EF4-FFF2-40B4-BE49-F238E27FC236}">
                <a16:creationId xmlns:a16="http://schemas.microsoft.com/office/drawing/2014/main" id="{6FF8E62A-C95A-49B1-9CF0-F6FA170FB7D2}"/>
              </a:ext>
            </a:extLst>
          </p:cNvPr>
          <p:cNvSpPr/>
          <p:nvPr userDrawn="1"/>
        </p:nvSpPr>
        <p:spPr>
          <a:xfrm>
            <a:off x="9144000" y="419100"/>
            <a:ext cx="1181100" cy="5937251"/>
          </a:xfrm>
          <a:prstGeom prst="rect">
            <a:avLst/>
          </a:prstGeom>
        </p:spPr>
        <p:txBody>
          <a:bodyPr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15" name="Picture Placeholder 8">
            <a:extLst>
              <a:ext uri="{FF2B5EF4-FFF2-40B4-BE49-F238E27FC236}">
                <a16:creationId xmlns:a16="http://schemas.microsoft.com/office/drawing/2014/main" id="{C52FB3BC-E867-4C78-BF74-646434EF0484}"/>
              </a:ext>
            </a:extLst>
          </p:cNvPr>
          <p:cNvSpPr>
            <a:spLocks noGrp="1"/>
          </p:cNvSpPr>
          <p:nvPr>
            <p:ph type="pic" sz="quarter" idx="10"/>
          </p:nvPr>
        </p:nvSpPr>
        <p:spPr>
          <a:xfrm>
            <a:off x="6957904" y="1296535"/>
            <a:ext cx="1669135" cy="1659536"/>
          </a:xfrm>
          <a:prstGeom prst="ellipse">
            <a:avLst/>
          </a:prstGeom>
        </p:spPr>
        <p:txBody>
          <a:bodyPr/>
          <a:lstStyle>
            <a:lvl1pPr>
              <a:defRPr>
                <a:solidFill>
                  <a:schemeClr val="bg1"/>
                </a:solidFill>
              </a:defRPr>
            </a:lvl1pPr>
          </a:lstStyle>
          <a:p>
            <a:r>
              <a:rPr lang="en-US"/>
              <a:t>Click icon to add picture</a:t>
            </a:r>
            <a:endParaRPr lang="en-US" dirty="0"/>
          </a:p>
        </p:txBody>
      </p:sp>
      <p:sp>
        <p:nvSpPr>
          <p:cNvPr id="17" name="Content Placeholder 5">
            <a:extLst>
              <a:ext uri="{FF2B5EF4-FFF2-40B4-BE49-F238E27FC236}">
                <a16:creationId xmlns:a16="http://schemas.microsoft.com/office/drawing/2014/main" id="{A48481DA-F66D-43BE-8B88-DF094AD074C0}"/>
              </a:ext>
            </a:extLst>
          </p:cNvPr>
          <p:cNvSpPr>
            <a:spLocks noGrp="1"/>
          </p:cNvSpPr>
          <p:nvPr>
            <p:ph sz="quarter" idx="18"/>
          </p:nvPr>
        </p:nvSpPr>
        <p:spPr>
          <a:xfrm>
            <a:off x="6707644" y="3268764"/>
            <a:ext cx="2169656" cy="2128118"/>
          </a:xfrm>
        </p:spPr>
        <p:txBody>
          <a:bodyPr/>
          <a:lstStyle>
            <a:lvl1pPr>
              <a:defRPr sz="16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Freeform 11">
            <a:extLst>
              <a:ext uri="{FF2B5EF4-FFF2-40B4-BE49-F238E27FC236}">
                <a16:creationId xmlns:a16="http://schemas.microsoft.com/office/drawing/2014/main" id="{D833AA9D-5A49-4401-9697-5906929708AC}"/>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24" name="Freeform 12">
            <a:extLst>
              <a:ext uri="{FF2B5EF4-FFF2-40B4-BE49-F238E27FC236}">
                <a16:creationId xmlns:a16="http://schemas.microsoft.com/office/drawing/2014/main" id="{9BF3AB4A-4ACD-43BD-8E3E-CDD2DADE41C1}"/>
              </a:ext>
            </a:extLst>
          </p:cNvPr>
          <p:cNvSpPr>
            <a:spLocks noChangeAspect="1"/>
          </p:cNvSpPr>
          <p:nvPr userDrawn="1"/>
        </p:nvSpPr>
        <p:spPr bwMode="gray">
          <a:xfrm>
            <a:off x="498014"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dirty="0"/>
          </a:p>
        </p:txBody>
      </p:sp>
      <p:sp>
        <p:nvSpPr>
          <p:cNvPr id="19" name="Slide Number Placeholder 5">
            <a:extLst>
              <a:ext uri="{FF2B5EF4-FFF2-40B4-BE49-F238E27FC236}">
                <a16:creationId xmlns:a16="http://schemas.microsoft.com/office/drawing/2014/main" id="{39ACE88D-C551-4179-AEAA-D9DEF10F432A}"/>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tx2"/>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tx2"/>
              </a:solidFill>
              <a:effectLst/>
              <a:uLnTx/>
              <a:uFillTx/>
              <a:latin typeface="Trebuchet MS" pitchFamily="34" charset="0"/>
              <a:ea typeface="+mn-ea"/>
              <a:cs typeface="+mn-cs"/>
            </a:endParaRPr>
          </a:p>
        </p:txBody>
      </p:sp>
      <p:sp>
        <p:nvSpPr>
          <p:cNvPr id="22" name="Footer Placeholder 1">
            <a:extLst>
              <a:ext uri="{FF2B5EF4-FFF2-40B4-BE49-F238E27FC236}">
                <a16:creationId xmlns:a16="http://schemas.microsoft.com/office/drawing/2014/main" id="{7AF9E02B-FC50-4417-A2A4-D4BD5174380D}"/>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tx2"/>
                </a:solidFill>
              </a:defRPr>
            </a:lvl1pPr>
          </a:lstStyle>
          <a:p>
            <a:r>
              <a:rPr lang="en-US"/>
              <a:t>grantee financial resilience</a:t>
            </a:r>
            <a:endParaRPr lang="en-US" dirty="0"/>
          </a:p>
        </p:txBody>
      </p:sp>
      <p:pic>
        <p:nvPicPr>
          <p:cNvPr id="20" name="Graphic 19">
            <a:extLst>
              <a:ext uri="{FF2B5EF4-FFF2-40B4-BE49-F238E27FC236}">
                <a16:creationId xmlns:a16="http://schemas.microsoft.com/office/drawing/2014/main" id="{E3D69114-5844-4272-B782-C9C82783EAB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4287591536"/>
      </p:ext>
    </p:extLst>
  </p:cSld>
  <p:clrMapOvr>
    <a:masterClrMapping/>
  </p:clrMapOvr>
  <p:extLst>
    <p:ext uri="{DCECCB84-F9BA-43D5-87BE-67443E8EF086}">
      <p15:sldGuideLst xmlns:p15="http://schemas.microsoft.com/office/powerpoint/2012/main">
        <p15:guide id="1" pos="3744">
          <p15:clr>
            <a:srgbClr val="FBAE40"/>
          </p15:clr>
        </p15:guide>
        <p15:guide id="2" pos="4032">
          <p15:clr>
            <a:srgbClr val="FBAE40"/>
          </p15:clr>
        </p15:guide>
        <p15:guide id="3" orient="horz" pos="11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Agenda Layout 4">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E63C089-3184-467A-A3CA-A2426E7DB5C2}"/>
              </a:ext>
            </a:extLst>
          </p:cNvPr>
          <p:cNvGrpSpPr/>
          <p:nvPr userDrawn="1"/>
        </p:nvGrpSpPr>
        <p:grpSpPr>
          <a:xfrm flipH="1">
            <a:off x="0" y="-10402"/>
            <a:ext cx="4572000" cy="6874070"/>
            <a:chOff x="6095997" y="-10402"/>
            <a:chExt cx="6096000" cy="6874070"/>
          </a:xfrm>
        </p:grpSpPr>
        <p:sp>
          <p:nvSpPr>
            <p:cNvPr id="28" name="Right Triangle 27">
              <a:extLst>
                <a:ext uri="{FF2B5EF4-FFF2-40B4-BE49-F238E27FC236}">
                  <a16:creationId xmlns:a16="http://schemas.microsoft.com/office/drawing/2014/main" id="{B2C15AE3-395B-405A-A968-D5330DFF5D77}"/>
                </a:ext>
              </a:extLst>
            </p:cNvPr>
            <p:cNvSpPr>
              <a:spLocks noChangeAspect="1"/>
            </p:cNvSpPr>
            <p:nvPr userDrawn="1"/>
          </p:nvSpPr>
          <p:spPr>
            <a:xfrm flipH="1" flipV="1">
              <a:off x="7349574" y="-10402"/>
              <a:ext cx="4842421" cy="5954002"/>
            </a:xfrm>
            <a:prstGeom prst="rtTriangle">
              <a:avLst/>
            </a:prstGeom>
            <a:solidFill>
              <a:schemeClr val="accent6"/>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29" name="Right Triangle 28">
              <a:extLst>
                <a:ext uri="{FF2B5EF4-FFF2-40B4-BE49-F238E27FC236}">
                  <a16:creationId xmlns:a16="http://schemas.microsoft.com/office/drawing/2014/main" id="{EE60D1C6-3BBB-41B3-8C65-90BB0FF1275D}"/>
                </a:ext>
              </a:extLst>
            </p:cNvPr>
            <p:cNvSpPr>
              <a:spLocks noChangeAspect="1"/>
            </p:cNvSpPr>
            <p:nvPr userDrawn="1"/>
          </p:nvSpPr>
          <p:spPr>
            <a:xfrm rot="10800000" flipV="1">
              <a:off x="6095997" y="361509"/>
              <a:ext cx="6096000" cy="6502159"/>
            </a:xfrm>
            <a:prstGeom prst="rtTriangle">
              <a:avLst/>
            </a:prstGeom>
            <a:solidFill>
              <a:schemeClr val="tx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grpSp>
      <p:sp>
        <p:nvSpPr>
          <p:cNvPr id="26" name="Rectangle 2">
            <a:extLst>
              <a:ext uri="{FF2B5EF4-FFF2-40B4-BE49-F238E27FC236}">
                <a16:creationId xmlns:a16="http://schemas.microsoft.com/office/drawing/2014/main" id="{E5C43647-349B-4C7A-8418-EC576099B5FC}"/>
              </a:ext>
            </a:extLst>
          </p:cNvPr>
          <p:cNvSpPr>
            <a:spLocks noGrp="1" noChangeArrowheads="1"/>
          </p:cNvSpPr>
          <p:nvPr>
            <p:ph type="ctrTitle" hasCustomPrompt="1"/>
          </p:nvPr>
        </p:nvSpPr>
        <p:spPr bwMode="gray">
          <a:xfrm>
            <a:off x="266700" y="1968258"/>
            <a:ext cx="2019300" cy="3056861"/>
          </a:xfrm>
        </p:spPr>
        <p:txBody>
          <a:bodyPr anchor="ctr"/>
          <a:lstStyle>
            <a:lvl1pPr>
              <a:defRPr sz="2800" b="0" i="0">
                <a:solidFill>
                  <a:schemeClr val="bg1"/>
                </a:solidFill>
              </a:defRPr>
            </a:lvl1pPr>
          </a:lstStyle>
          <a:p>
            <a:r>
              <a:rPr lang="en-US" dirty="0"/>
              <a:t>Click To Edit Master Title Style</a:t>
            </a:r>
            <a:endParaRPr lang="en-GB" dirty="0"/>
          </a:p>
        </p:txBody>
      </p:sp>
      <p:sp>
        <p:nvSpPr>
          <p:cNvPr id="38" name="Freeform 25">
            <a:extLst>
              <a:ext uri="{FF2B5EF4-FFF2-40B4-BE49-F238E27FC236}">
                <a16:creationId xmlns:a16="http://schemas.microsoft.com/office/drawing/2014/main" id="{AAED74F5-0EAF-459A-9175-BE7AAB10AE82}"/>
              </a:ext>
            </a:extLst>
          </p:cNvPr>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grpSp>
        <p:nvGrpSpPr>
          <p:cNvPr id="39" name="Group 38">
            <a:extLst>
              <a:ext uri="{FF2B5EF4-FFF2-40B4-BE49-F238E27FC236}">
                <a16:creationId xmlns:a16="http://schemas.microsoft.com/office/drawing/2014/main" id="{3B168C01-CE5A-420B-9E44-BF633543FD1E}"/>
              </a:ext>
            </a:extLst>
          </p:cNvPr>
          <p:cNvGrpSpPr/>
          <p:nvPr userDrawn="1"/>
        </p:nvGrpSpPr>
        <p:grpSpPr>
          <a:xfrm>
            <a:off x="495300" y="0"/>
            <a:ext cx="161925" cy="1968257"/>
            <a:chOff x="660400" y="0"/>
            <a:chExt cx="161925" cy="1968257"/>
          </a:xfrm>
        </p:grpSpPr>
        <p:sp>
          <p:nvSpPr>
            <p:cNvPr id="40" name="Freeform 11">
              <a:extLst>
                <a:ext uri="{FF2B5EF4-FFF2-40B4-BE49-F238E27FC236}">
                  <a16:creationId xmlns:a16="http://schemas.microsoft.com/office/drawing/2014/main" id="{EDF0A25F-B16D-44C9-B207-39DBFCC721B6}"/>
                </a:ext>
              </a:extLst>
            </p:cNvPr>
            <p:cNvSpPr>
              <a:spLocks noChangeAspect="1"/>
            </p:cNvSpPr>
            <p:nvPr userDrawn="1"/>
          </p:nvSpPr>
          <p:spPr bwMode="gray">
            <a:xfrm>
              <a:off x="660400" y="30026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41" name="Freeform 11">
              <a:extLst>
                <a:ext uri="{FF2B5EF4-FFF2-40B4-BE49-F238E27FC236}">
                  <a16:creationId xmlns:a16="http://schemas.microsoft.com/office/drawing/2014/main" id="{D690D497-38CB-4B01-9A15-F2129C9B0586}"/>
                </a:ext>
              </a:extLst>
            </p:cNvPr>
            <p:cNvSpPr>
              <a:spLocks noChangeAspect="1"/>
            </p:cNvSpPr>
            <p:nvPr userDrawn="1"/>
          </p:nvSpPr>
          <p:spPr bwMode="gray">
            <a:xfrm>
              <a:off x="660400"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42" name="Freeform 11">
              <a:extLst>
                <a:ext uri="{FF2B5EF4-FFF2-40B4-BE49-F238E27FC236}">
                  <a16:creationId xmlns:a16="http://schemas.microsoft.com/office/drawing/2014/main" id="{DA3FB242-DBC6-4D2D-B693-0993E2FC5490}"/>
                </a:ext>
              </a:extLst>
            </p:cNvPr>
            <p:cNvSpPr>
              <a:spLocks noChangeAspect="1"/>
            </p:cNvSpPr>
            <p:nvPr userDrawn="1"/>
          </p:nvSpPr>
          <p:spPr bwMode="gray">
            <a:xfrm>
              <a:off x="660400" y="685314"/>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43" name="Freeform 11">
              <a:extLst>
                <a:ext uri="{FF2B5EF4-FFF2-40B4-BE49-F238E27FC236}">
                  <a16:creationId xmlns:a16="http://schemas.microsoft.com/office/drawing/2014/main" id="{B07CA14D-2B1B-4EE9-9A06-599F2D03B4EB}"/>
                </a:ext>
              </a:extLst>
            </p:cNvPr>
            <p:cNvSpPr>
              <a:spLocks noChangeAspect="1"/>
            </p:cNvSpPr>
            <p:nvPr userDrawn="1"/>
          </p:nvSpPr>
          <p:spPr bwMode="gray">
            <a:xfrm>
              <a:off x="660400" y="1116183"/>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44" name="Freeform 11">
              <a:extLst>
                <a:ext uri="{FF2B5EF4-FFF2-40B4-BE49-F238E27FC236}">
                  <a16:creationId xmlns:a16="http://schemas.microsoft.com/office/drawing/2014/main" id="{FA37CF22-0E73-4622-8F9C-4773FDFF6415}"/>
                </a:ext>
              </a:extLst>
            </p:cNvPr>
            <p:cNvSpPr>
              <a:spLocks noChangeAspect="1"/>
            </p:cNvSpPr>
            <p:nvPr userDrawn="1"/>
          </p:nvSpPr>
          <p:spPr bwMode="gray">
            <a:xfrm>
              <a:off x="660400" y="1414219"/>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grpSp>
      <p:sp>
        <p:nvSpPr>
          <p:cNvPr id="18" name="Rectangle 3">
            <a:extLst>
              <a:ext uri="{FF2B5EF4-FFF2-40B4-BE49-F238E27FC236}">
                <a16:creationId xmlns:a16="http://schemas.microsoft.com/office/drawing/2014/main" id="{66E4DBA9-1B36-45A2-A7D7-84746471C70C}"/>
              </a:ext>
            </a:extLst>
          </p:cNvPr>
          <p:cNvSpPr>
            <a:spLocks noGrp="1" noChangeArrowheads="1"/>
          </p:cNvSpPr>
          <p:nvPr>
            <p:ph idx="1"/>
          </p:nvPr>
        </p:nvSpPr>
        <p:spPr bwMode="auto">
          <a:xfrm>
            <a:off x="3543300" y="2813447"/>
            <a:ext cx="5334000" cy="1231106"/>
          </a:xfrm>
          <a:prstGeom prst="rect">
            <a:avLst/>
          </a:prstGeom>
          <a:solidFill>
            <a:schemeClr val="bg1"/>
          </a:solidFill>
          <a:ln w="9525">
            <a:noFill/>
            <a:miter lim="800000"/>
            <a:headEnd/>
            <a:tailEnd/>
          </a:ln>
          <a:effectLst/>
        </p:spPr>
        <p:txBody>
          <a:bodyPr vert="horz" wrap="square" lIns="274320" tIns="91440" rIns="91440" bIns="91440" numCol="1" anchor="ctr" anchorCtr="0" compatLnSpc="1">
            <a:prstTxWarp prst="textNoShape">
              <a:avLst/>
            </a:prstTxWarp>
            <a:spAutoFit/>
          </a:bodyPr>
          <a:lstStyle/>
          <a:p>
            <a:pPr lvl="0"/>
            <a:r>
              <a:rPr lang="en-US"/>
              <a:t>Click to edit Master text styles</a:t>
            </a:r>
          </a:p>
          <a:p>
            <a:pPr lvl="1"/>
            <a:r>
              <a:rPr lang="en-US"/>
              <a:t>Second level</a:t>
            </a:r>
          </a:p>
          <a:p>
            <a:pPr lvl="2"/>
            <a:r>
              <a:rPr lang="en-US"/>
              <a:t>Third level</a:t>
            </a:r>
          </a:p>
        </p:txBody>
      </p:sp>
      <p:sp>
        <p:nvSpPr>
          <p:cNvPr id="17" name="Slide Number Placeholder 5">
            <a:extLst>
              <a:ext uri="{FF2B5EF4-FFF2-40B4-BE49-F238E27FC236}">
                <a16:creationId xmlns:a16="http://schemas.microsoft.com/office/drawing/2014/main" id="{034D7784-28A8-4AF5-9367-52AA07152B7E}"/>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21" name="Footer Placeholder 1">
            <a:extLst>
              <a:ext uri="{FF2B5EF4-FFF2-40B4-BE49-F238E27FC236}">
                <a16:creationId xmlns:a16="http://schemas.microsoft.com/office/drawing/2014/main" id="{3D23C4B6-3A2F-4669-833C-79759CEC2903}"/>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endParaRPr lang="en-US" dirty="0"/>
          </a:p>
        </p:txBody>
      </p:sp>
      <p:pic>
        <p:nvPicPr>
          <p:cNvPr id="19" name="Graphic 18">
            <a:extLst>
              <a:ext uri="{FF2B5EF4-FFF2-40B4-BE49-F238E27FC236}">
                <a16:creationId xmlns:a16="http://schemas.microsoft.com/office/drawing/2014/main" id="{C662DB69-D54E-42F7-ABB3-DF15A554B27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12346797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2232">
          <p15:clr>
            <a:srgbClr val="FBAE40"/>
          </p15:clr>
        </p15:guide>
        <p15:guide id="5" pos="7296">
          <p15:clr>
            <a:srgbClr val="FBAE40"/>
          </p15:clr>
        </p15:guide>
        <p15:guide id="6" orient="horz" pos="576">
          <p15:clr>
            <a:srgbClr val="FBAE40"/>
          </p15:clr>
        </p15:guide>
        <p15:guide id="7" orient="horz" pos="3600">
          <p15:clr>
            <a:srgbClr val="FBAE40"/>
          </p15:clr>
        </p15:guide>
        <p15:guide id="8" pos="1440">
          <p15:clr>
            <a:srgbClr val="FBAE40"/>
          </p15:clr>
        </p15:guide>
        <p15:guide id="9" pos="240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io C - With Soci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A90C81-4D11-48F9-B471-2D773DC1EB47}"/>
              </a:ext>
            </a:extLst>
          </p:cNvPr>
          <p:cNvSpPr/>
          <p:nvPr userDrawn="1"/>
        </p:nvSpPr>
        <p:spPr>
          <a:xfrm>
            <a:off x="0" y="1828800"/>
            <a:ext cx="3200400" cy="3693202"/>
          </a:xfrm>
          <a:prstGeom prst="rect">
            <a:avLst/>
          </a:prstGeom>
          <a:solidFill>
            <a:schemeClr val="tx2"/>
          </a:solidFill>
        </p:spPr>
        <p:txBody>
          <a:bodyPr wrap="square" lIns="0" tIns="0" rIns="0" bIns="0" rtlCol="0" anchor="ctr">
            <a:noAutofit/>
          </a:bodyPr>
          <a:lstStyle/>
          <a:p>
            <a:pPr algn="l">
              <a:spcBef>
                <a:spcPct val="20000"/>
              </a:spcBef>
            </a:pPr>
            <a:endParaRPr lang="en-US" sz="2000" b="0" kern="0" dirty="0">
              <a:solidFill>
                <a:srgbClr val="404040"/>
              </a:solidFill>
              <a:latin typeface="Trebuchet MS"/>
            </a:endParaRPr>
          </a:p>
        </p:txBody>
      </p:sp>
      <p:sp>
        <p:nvSpPr>
          <p:cNvPr id="7" name="Content Placeholder 6"/>
          <p:cNvSpPr>
            <a:spLocks noGrp="1"/>
          </p:cNvSpPr>
          <p:nvPr>
            <p:ph sz="quarter" idx="15"/>
          </p:nvPr>
        </p:nvSpPr>
        <p:spPr>
          <a:xfrm>
            <a:off x="3657600" y="685800"/>
            <a:ext cx="52197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67BBD91E-CDC1-46FE-86F6-91F8B0039F84}"/>
              </a:ext>
            </a:extLst>
          </p:cNvPr>
          <p:cNvSpPr>
            <a:spLocks noGrp="1"/>
          </p:cNvSpPr>
          <p:nvPr>
            <p:ph type="ftr" sz="quarter" idx="16"/>
          </p:nvPr>
        </p:nvSpPr>
        <p:spPr>
          <a:xfrm>
            <a:off x="821864" y="6356351"/>
            <a:ext cx="3172300" cy="273050"/>
          </a:xfrm>
          <a:prstGeom prst="rect">
            <a:avLst/>
          </a:prstGeom>
        </p:spPr>
        <p:txBody>
          <a:bodyPr/>
          <a:lstStyle/>
          <a:p>
            <a:r>
              <a:rPr lang="en-US"/>
              <a:t>grantee financial resilience</a:t>
            </a:r>
            <a:endParaRPr lang="en-US" dirty="0"/>
          </a:p>
        </p:txBody>
      </p:sp>
      <p:sp>
        <p:nvSpPr>
          <p:cNvPr id="9" name="Content Placeholder 5">
            <a:extLst>
              <a:ext uri="{FF2B5EF4-FFF2-40B4-BE49-F238E27FC236}">
                <a16:creationId xmlns:a16="http://schemas.microsoft.com/office/drawing/2014/main" id="{9D41D3BF-B991-4C4F-85C1-8FB146C20640}"/>
              </a:ext>
            </a:extLst>
          </p:cNvPr>
          <p:cNvSpPr>
            <a:spLocks noGrp="1"/>
          </p:cNvSpPr>
          <p:nvPr>
            <p:ph sz="quarter" idx="18" hasCustomPrompt="1"/>
          </p:nvPr>
        </p:nvSpPr>
        <p:spPr>
          <a:xfrm>
            <a:off x="266699" y="4102099"/>
            <a:ext cx="2578099" cy="770217"/>
          </a:xfrm>
        </p:spPr>
        <p:txBody>
          <a:bodyPr/>
          <a:lstStyle>
            <a:lvl1pPr>
              <a:spcAft>
                <a:spcPts val="600"/>
              </a:spcAft>
              <a:defRPr sz="16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grpSp>
        <p:nvGrpSpPr>
          <p:cNvPr id="12" name="Group 11">
            <a:extLst>
              <a:ext uri="{FF2B5EF4-FFF2-40B4-BE49-F238E27FC236}">
                <a16:creationId xmlns:a16="http://schemas.microsoft.com/office/drawing/2014/main" id="{71E2973B-8F12-4DCD-9377-28BAC9573E1C}"/>
              </a:ext>
            </a:extLst>
          </p:cNvPr>
          <p:cNvGrpSpPr/>
          <p:nvPr userDrawn="1"/>
        </p:nvGrpSpPr>
        <p:grpSpPr>
          <a:xfrm>
            <a:off x="266700" y="5261652"/>
            <a:ext cx="520700" cy="520700"/>
            <a:chOff x="380999" y="5160213"/>
            <a:chExt cx="615950" cy="615950"/>
          </a:xfrm>
        </p:grpSpPr>
        <p:sp>
          <p:nvSpPr>
            <p:cNvPr id="13" name="Oval 12">
              <a:extLst>
                <a:ext uri="{FF2B5EF4-FFF2-40B4-BE49-F238E27FC236}">
                  <a16:creationId xmlns:a16="http://schemas.microsoft.com/office/drawing/2014/main" id="{870BB539-C470-4860-9EB8-B73F2BAA4188}"/>
                </a:ext>
              </a:extLst>
            </p:cNvPr>
            <p:cNvSpPr/>
            <p:nvPr userDrawn="1"/>
          </p:nvSpPr>
          <p:spPr>
            <a:xfrm>
              <a:off x="380999" y="5160213"/>
              <a:ext cx="615950" cy="615950"/>
            </a:xfrm>
            <a:prstGeom prst="ellipse">
              <a:avLst/>
            </a:prstGeom>
            <a:solidFill>
              <a:schemeClr val="accent1"/>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14" name="Graphic 13">
              <a:extLst>
                <a:ext uri="{FF2B5EF4-FFF2-40B4-BE49-F238E27FC236}">
                  <a16:creationId xmlns:a16="http://schemas.microsoft.com/office/drawing/2014/main" id="{B23B3BC8-49C7-41F1-9761-E15908902D8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32344" y="5277444"/>
              <a:ext cx="302687" cy="302687"/>
            </a:xfrm>
            <a:prstGeom prst="rect">
              <a:avLst/>
            </a:prstGeom>
          </p:spPr>
        </p:pic>
      </p:grpSp>
      <p:sp>
        <p:nvSpPr>
          <p:cNvPr id="15" name="Picture Placeholder 8">
            <a:extLst>
              <a:ext uri="{FF2B5EF4-FFF2-40B4-BE49-F238E27FC236}">
                <a16:creationId xmlns:a16="http://schemas.microsoft.com/office/drawing/2014/main" id="{6F6C8877-D7CE-46C3-93C0-E256D840183B}"/>
              </a:ext>
            </a:extLst>
          </p:cNvPr>
          <p:cNvSpPr>
            <a:spLocks noGrp="1"/>
          </p:cNvSpPr>
          <p:nvPr>
            <p:ph type="pic" sz="quarter" idx="11"/>
          </p:nvPr>
        </p:nvSpPr>
        <p:spPr>
          <a:xfrm>
            <a:off x="266700" y="685800"/>
            <a:ext cx="2070100" cy="2070100"/>
          </a:xfrm>
          <a:prstGeom prst="ellipse">
            <a:avLst/>
          </a:prstGeom>
          <a:noFill/>
        </p:spPr>
        <p:txBody>
          <a:bodyPr/>
          <a:lstStyle>
            <a:lvl1pPr>
              <a:defRPr>
                <a:solidFill>
                  <a:schemeClr val="tx2"/>
                </a:solidFill>
              </a:defRPr>
            </a:lvl1pPr>
          </a:lstStyle>
          <a:p>
            <a:r>
              <a:rPr lang="en-US"/>
              <a:t>Click icon to add picture</a:t>
            </a:r>
          </a:p>
        </p:txBody>
      </p:sp>
      <p:sp>
        <p:nvSpPr>
          <p:cNvPr id="16" name="Title 2">
            <a:extLst>
              <a:ext uri="{FF2B5EF4-FFF2-40B4-BE49-F238E27FC236}">
                <a16:creationId xmlns:a16="http://schemas.microsoft.com/office/drawing/2014/main" id="{A58679F0-8973-46C3-B843-96EBDD42E748}"/>
              </a:ext>
            </a:extLst>
          </p:cNvPr>
          <p:cNvSpPr>
            <a:spLocks noGrp="1"/>
          </p:cNvSpPr>
          <p:nvPr>
            <p:ph type="title"/>
          </p:nvPr>
        </p:nvSpPr>
        <p:spPr>
          <a:xfrm>
            <a:off x="266699" y="2979478"/>
            <a:ext cx="2578099" cy="899043"/>
          </a:xfrm>
        </p:spPr>
        <p:txBody>
          <a:bodyPr/>
          <a:lstStyle>
            <a:lvl1pPr>
              <a:defRPr sz="1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87806854"/>
      </p:ext>
    </p:extLst>
  </p:cSld>
  <p:clrMapOvr>
    <a:masterClrMapping/>
  </p:clrMapOvr>
  <p:extLst>
    <p:ext uri="{DCECCB84-F9BA-43D5-87BE-67443E8EF086}">
      <p15:sldGuideLst xmlns:p15="http://schemas.microsoft.com/office/powerpoint/2012/main">
        <p15:guide id="1" pos="2016">
          <p15:clr>
            <a:srgbClr val="FBAE40"/>
          </p15:clr>
        </p15:guide>
        <p15:guide id="2" pos="2304">
          <p15:clr>
            <a:srgbClr val="FBAE40"/>
          </p15:clr>
        </p15:guide>
        <p15:guide id="3" orient="horz" pos="1152">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io 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A90C81-4D11-48F9-B471-2D773DC1EB47}"/>
              </a:ext>
            </a:extLst>
          </p:cNvPr>
          <p:cNvSpPr/>
          <p:nvPr userDrawn="1"/>
        </p:nvSpPr>
        <p:spPr>
          <a:xfrm>
            <a:off x="0" y="1828800"/>
            <a:ext cx="3200400" cy="3693202"/>
          </a:xfrm>
          <a:prstGeom prst="rect">
            <a:avLst/>
          </a:prstGeom>
          <a:solidFill>
            <a:schemeClr val="tx2"/>
          </a:solidFill>
        </p:spPr>
        <p:txBody>
          <a:bodyPr wrap="square" lIns="0" tIns="0" rIns="0" bIns="0" rtlCol="0" anchor="ctr">
            <a:noAutofit/>
          </a:bodyPr>
          <a:lstStyle/>
          <a:p>
            <a:pPr algn="l">
              <a:spcBef>
                <a:spcPct val="20000"/>
              </a:spcBef>
            </a:pPr>
            <a:endParaRPr lang="en-US" sz="2000" b="0" kern="0" dirty="0">
              <a:solidFill>
                <a:srgbClr val="404040"/>
              </a:solidFill>
              <a:latin typeface="Trebuchet MS"/>
            </a:endParaRPr>
          </a:p>
        </p:txBody>
      </p:sp>
      <p:sp>
        <p:nvSpPr>
          <p:cNvPr id="7" name="Content Placeholder 6"/>
          <p:cNvSpPr>
            <a:spLocks noGrp="1"/>
          </p:cNvSpPr>
          <p:nvPr>
            <p:ph sz="quarter" idx="15"/>
          </p:nvPr>
        </p:nvSpPr>
        <p:spPr>
          <a:xfrm>
            <a:off x="3657600" y="685800"/>
            <a:ext cx="52197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67BBD91E-CDC1-46FE-86F6-91F8B0039F84}"/>
              </a:ext>
            </a:extLst>
          </p:cNvPr>
          <p:cNvSpPr>
            <a:spLocks noGrp="1"/>
          </p:cNvSpPr>
          <p:nvPr>
            <p:ph type="ftr" sz="quarter" idx="16"/>
          </p:nvPr>
        </p:nvSpPr>
        <p:spPr>
          <a:xfrm>
            <a:off x="821864" y="6356351"/>
            <a:ext cx="3172300" cy="273050"/>
          </a:xfrm>
          <a:prstGeom prst="rect">
            <a:avLst/>
          </a:prstGeom>
        </p:spPr>
        <p:txBody>
          <a:bodyPr/>
          <a:lstStyle/>
          <a:p>
            <a:r>
              <a:rPr lang="en-US"/>
              <a:t>grantee financial resilience</a:t>
            </a:r>
            <a:endParaRPr lang="en-US" dirty="0"/>
          </a:p>
        </p:txBody>
      </p:sp>
      <p:sp>
        <p:nvSpPr>
          <p:cNvPr id="9" name="Content Placeholder 5">
            <a:extLst>
              <a:ext uri="{FF2B5EF4-FFF2-40B4-BE49-F238E27FC236}">
                <a16:creationId xmlns:a16="http://schemas.microsoft.com/office/drawing/2014/main" id="{9D41D3BF-B991-4C4F-85C1-8FB146C20640}"/>
              </a:ext>
            </a:extLst>
          </p:cNvPr>
          <p:cNvSpPr>
            <a:spLocks noGrp="1"/>
          </p:cNvSpPr>
          <p:nvPr>
            <p:ph sz="quarter" idx="18" hasCustomPrompt="1"/>
          </p:nvPr>
        </p:nvSpPr>
        <p:spPr>
          <a:xfrm>
            <a:off x="266699" y="4102099"/>
            <a:ext cx="2578099" cy="770217"/>
          </a:xfrm>
        </p:spPr>
        <p:txBody>
          <a:bodyPr/>
          <a:lstStyle>
            <a:lvl1pPr>
              <a:spcAft>
                <a:spcPts val="600"/>
              </a:spcAft>
              <a:defRPr sz="16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15" name="Picture Placeholder 8">
            <a:extLst>
              <a:ext uri="{FF2B5EF4-FFF2-40B4-BE49-F238E27FC236}">
                <a16:creationId xmlns:a16="http://schemas.microsoft.com/office/drawing/2014/main" id="{6F6C8877-D7CE-46C3-93C0-E256D840183B}"/>
              </a:ext>
            </a:extLst>
          </p:cNvPr>
          <p:cNvSpPr>
            <a:spLocks noGrp="1"/>
          </p:cNvSpPr>
          <p:nvPr>
            <p:ph type="pic" sz="quarter" idx="11"/>
          </p:nvPr>
        </p:nvSpPr>
        <p:spPr>
          <a:xfrm>
            <a:off x="266700" y="685800"/>
            <a:ext cx="2070100" cy="2070100"/>
          </a:xfrm>
          <a:prstGeom prst="ellipse">
            <a:avLst/>
          </a:prstGeom>
          <a:noFill/>
        </p:spPr>
        <p:txBody>
          <a:bodyPr/>
          <a:lstStyle>
            <a:lvl1pPr>
              <a:defRPr>
                <a:solidFill>
                  <a:schemeClr val="tx2"/>
                </a:solidFill>
              </a:defRPr>
            </a:lvl1pPr>
          </a:lstStyle>
          <a:p>
            <a:r>
              <a:rPr lang="en-US"/>
              <a:t>Click icon to add picture</a:t>
            </a:r>
          </a:p>
        </p:txBody>
      </p:sp>
      <p:sp>
        <p:nvSpPr>
          <p:cNvPr id="16" name="Title 2">
            <a:extLst>
              <a:ext uri="{FF2B5EF4-FFF2-40B4-BE49-F238E27FC236}">
                <a16:creationId xmlns:a16="http://schemas.microsoft.com/office/drawing/2014/main" id="{A58679F0-8973-46C3-B843-96EBDD42E748}"/>
              </a:ext>
            </a:extLst>
          </p:cNvPr>
          <p:cNvSpPr>
            <a:spLocks noGrp="1"/>
          </p:cNvSpPr>
          <p:nvPr>
            <p:ph type="title"/>
          </p:nvPr>
        </p:nvSpPr>
        <p:spPr>
          <a:xfrm>
            <a:off x="266699" y="2979478"/>
            <a:ext cx="2578099" cy="899043"/>
          </a:xfrm>
        </p:spPr>
        <p:txBody>
          <a:bodyPr/>
          <a:lstStyle>
            <a:lvl1pPr>
              <a:defRPr sz="1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91533440"/>
      </p:ext>
    </p:extLst>
  </p:cSld>
  <p:clrMapOvr>
    <a:masterClrMapping/>
  </p:clrMapOvr>
  <p:extLst>
    <p:ext uri="{DCECCB84-F9BA-43D5-87BE-67443E8EF086}">
      <p15:sldGuideLst xmlns:p15="http://schemas.microsoft.com/office/powerpoint/2012/main">
        <p15:guide id="1" pos="2016">
          <p15:clr>
            <a:srgbClr val="FBAE40"/>
          </p15:clr>
        </p15:guide>
        <p15:guide id="2" pos="2304">
          <p15:clr>
            <a:srgbClr val="FBAE40"/>
          </p15:clr>
        </p15:guide>
        <p15:guide id="3" orient="horz" pos="1152">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io D - With Social">
    <p:spTree>
      <p:nvGrpSpPr>
        <p:cNvPr id="1" name=""/>
        <p:cNvGrpSpPr/>
        <p:nvPr/>
      </p:nvGrpSpPr>
      <p:grpSpPr>
        <a:xfrm>
          <a:off x="0" y="0"/>
          <a:ext cx="0" cy="0"/>
          <a:chOff x="0" y="0"/>
          <a:chExt cx="0" cy="0"/>
        </a:xfrm>
      </p:grpSpPr>
      <p:sp>
        <p:nvSpPr>
          <p:cNvPr id="10" name="Rectangle 15">
            <a:extLst>
              <a:ext uri="{FF2B5EF4-FFF2-40B4-BE49-F238E27FC236}">
                <a16:creationId xmlns:a16="http://schemas.microsoft.com/office/drawing/2014/main" id="{4AF4A9C4-AC6E-41B9-A2E1-5102D9E04582}"/>
              </a:ext>
            </a:extLst>
          </p:cNvPr>
          <p:cNvSpPr>
            <a:spLocks noChangeArrowheads="1"/>
          </p:cNvSpPr>
          <p:nvPr userDrawn="1"/>
        </p:nvSpPr>
        <p:spPr bwMode="gray">
          <a:xfrm>
            <a:off x="0" y="0"/>
            <a:ext cx="9143996" cy="6857999"/>
          </a:xfrm>
          <a:prstGeom prst="rect">
            <a:avLst/>
          </a:prstGeom>
          <a:solidFill>
            <a:srgbClr val="F7F7F7"/>
          </a:solidFill>
          <a:ln w="9525">
            <a:noFill/>
            <a:miter lim="800000"/>
            <a:headEnd/>
            <a:tailEnd/>
          </a:ln>
          <a:effectLst/>
        </p:spPr>
        <p:txBody>
          <a:bodyPr wrap="none" anchor="ctr"/>
          <a:lstStyle/>
          <a:p>
            <a:endParaRPr lang="en-GB" sz="1800"/>
          </a:p>
        </p:txBody>
      </p:sp>
      <p:sp>
        <p:nvSpPr>
          <p:cNvPr id="5" name="Right Triangle 4">
            <a:extLst>
              <a:ext uri="{FF2B5EF4-FFF2-40B4-BE49-F238E27FC236}">
                <a16:creationId xmlns:a16="http://schemas.microsoft.com/office/drawing/2014/main" id="{B493AD3A-BB93-4ED8-9B6A-E4A5538F8C68}"/>
              </a:ext>
            </a:extLst>
          </p:cNvPr>
          <p:cNvSpPr>
            <a:spLocks noChangeAspect="1"/>
          </p:cNvSpPr>
          <p:nvPr userDrawn="1"/>
        </p:nvSpPr>
        <p:spPr>
          <a:xfrm rot="10800000" flipH="1" flipV="1">
            <a:off x="0" y="461554"/>
            <a:ext cx="6002204" cy="6402114"/>
          </a:xfrm>
          <a:prstGeom prst="rtTriangle">
            <a:avLst/>
          </a:prstGeom>
          <a:solidFill>
            <a:schemeClr val="accent6"/>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6" name="Right Triangle 5">
            <a:extLst>
              <a:ext uri="{FF2B5EF4-FFF2-40B4-BE49-F238E27FC236}">
                <a16:creationId xmlns:a16="http://schemas.microsoft.com/office/drawing/2014/main" id="{744D1F01-247C-42E1-B9BE-7CDC956504C2}"/>
              </a:ext>
            </a:extLst>
          </p:cNvPr>
          <p:cNvSpPr>
            <a:spLocks noChangeAspect="1"/>
          </p:cNvSpPr>
          <p:nvPr userDrawn="1"/>
        </p:nvSpPr>
        <p:spPr>
          <a:xfrm flipV="1">
            <a:off x="4" y="-10403"/>
            <a:ext cx="2515527" cy="3092968"/>
          </a:xfrm>
          <a:prstGeom prst="rtTriangle">
            <a:avLst/>
          </a:prstGeom>
          <a:solidFill>
            <a:schemeClr val="tx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3" name="Footer Placeholder 2">
            <a:extLst>
              <a:ext uri="{FF2B5EF4-FFF2-40B4-BE49-F238E27FC236}">
                <a16:creationId xmlns:a16="http://schemas.microsoft.com/office/drawing/2014/main" id="{60D190F2-0FAD-4F40-BE8A-7976239AC9F0}"/>
              </a:ext>
            </a:extLst>
          </p:cNvPr>
          <p:cNvSpPr>
            <a:spLocks noGrp="1"/>
          </p:cNvSpPr>
          <p:nvPr userDrawn="1">
            <p:ph type="ftr" sz="quarter" idx="10"/>
          </p:nvPr>
        </p:nvSpPr>
        <p:spPr>
          <a:xfrm>
            <a:off x="821864" y="6356351"/>
            <a:ext cx="3172300" cy="273050"/>
          </a:xfrm>
          <a:prstGeom prst="rect">
            <a:avLst/>
          </a:prstGeom>
        </p:spPr>
        <p:txBody>
          <a:bodyPr/>
          <a:lstStyle>
            <a:lvl1pPr>
              <a:defRPr>
                <a:solidFill>
                  <a:schemeClr val="bg1"/>
                </a:solidFill>
              </a:defRPr>
            </a:lvl1pPr>
          </a:lstStyle>
          <a:p>
            <a:r>
              <a:rPr lang="en-US"/>
              <a:t>grantee financial resilience</a:t>
            </a:r>
            <a:endParaRPr lang="en-US" dirty="0"/>
          </a:p>
        </p:txBody>
      </p:sp>
      <p:sp>
        <p:nvSpPr>
          <p:cNvPr id="12" name="Content Placeholder 5">
            <a:extLst>
              <a:ext uri="{FF2B5EF4-FFF2-40B4-BE49-F238E27FC236}">
                <a16:creationId xmlns:a16="http://schemas.microsoft.com/office/drawing/2014/main" id="{71165BB2-CE70-4BA8-92EC-B2F592F6543D}"/>
              </a:ext>
            </a:extLst>
          </p:cNvPr>
          <p:cNvSpPr>
            <a:spLocks noGrp="1"/>
          </p:cNvSpPr>
          <p:nvPr userDrawn="1">
            <p:ph sz="quarter" idx="18" hasCustomPrompt="1"/>
          </p:nvPr>
        </p:nvSpPr>
        <p:spPr>
          <a:xfrm>
            <a:off x="266700" y="4629366"/>
            <a:ext cx="2946400" cy="770217"/>
          </a:xfrm>
        </p:spPr>
        <p:txBody>
          <a:bodyPr/>
          <a:lstStyle>
            <a:lvl1pPr>
              <a:spcAft>
                <a:spcPts val="600"/>
              </a:spcAft>
              <a:defRPr sz="16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13" name="Picture Placeholder 8">
            <a:extLst>
              <a:ext uri="{FF2B5EF4-FFF2-40B4-BE49-F238E27FC236}">
                <a16:creationId xmlns:a16="http://schemas.microsoft.com/office/drawing/2014/main" id="{A2A58F50-325F-4589-A9B9-AFAA71396074}"/>
              </a:ext>
            </a:extLst>
          </p:cNvPr>
          <p:cNvSpPr>
            <a:spLocks noGrp="1"/>
          </p:cNvSpPr>
          <p:nvPr userDrawn="1">
            <p:ph type="pic" sz="quarter" idx="11"/>
          </p:nvPr>
        </p:nvSpPr>
        <p:spPr>
          <a:xfrm>
            <a:off x="266699" y="685799"/>
            <a:ext cx="2380123" cy="2380123"/>
          </a:xfrm>
          <a:prstGeom prst="ellipse">
            <a:avLst/>
          </a:prstGeom>
          <a:noFill/>
        </p:spPr>
        <p:txBody>
          <a:bodyPr/>
          <a:lstStyle>
            <a:lvl1pPr>
              <a:defRPr>
                <a:solidFill>
                  <a:schemeClr val="tx2"/>
                </a:solidFill>
              </a:defRPr>
            </a:lvl1pPr>
          </a:lstStyle>
          <a:p>
            <a:r>
              <a:rPr lang="en-US"/>
              <a:t>Click icon to add picture</a:t>
            </a:r>
          </a:p>
        </p:txBody>
      </p:sp>
      <p:sp>
        <p:nvSpPr>
          <p:cNvPr id="14" name="Title 2">
            <a:extLst>
              <a:ext uri="{FF2B5EF4-FFF2-40B4-BE49-F238E27FC236}">
                <a16:creationId xmlns:a16="http://schemas.microsoft.com/office/drawing/2014/main" id="{70DFC00A-14EE-4C1C-90FD-1974B8D74C77}"/>
              </a:ext>
            </a:extLst>
          </p:cNvPr>
          <p:cNvSpPr>
            <a:spLocks noGrp="1"/>
          </p:cNvSpPr>
          <p:nvPr userDrawn="1">
            <p:ph type="title"/>
          </p:nvPr>
        </p:nvSpPr>
        <p:spPr>
          <a:xfrm>
            <a:off x="266700" y="3398123"/>
            <a:ext cx="2946400" cy="899043"/>
          </a:xfrm>
        </p:spPr>
        <p:txBody>
          <a:bodyPr/>
          <a:lstStyle>
            <a:lvl1pPr>
              <a:defRPr sz="1800" b="1">
                <a:solidFill>
                  <a:schemeClr val="bg1"/>
                </a:solidFill>
              </a:defRPr>
            </a:lvl1pPr>
          </a:lstStyle>
          <a:p>
            <a:r>
              <a:rPr lang="en-US"/>
              <a:t>Click to edit Master title style</a:t>
            </a:r>
            <a:endParaRPr lang="en-US" dirty="0"/>
          </a:p>
        </p:txBody>
      </p:sp>
      <p:pic>
        <p:nvPicPr>
          <p:cNvPr id="15" name="Graphic 14">
            <a:extLst>
              <a:ext uri="{FF2B5EF4-FFF2-40B4-BE49-F238E27FC236}">
                <a16:creationId xmlns:a16="http://schemas.microsoft.com/office/drawing/2014/main" id="{E458C02B-441C-4222-80F3-81427A213FF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66700" y="5640913"/>
            <a:ext cx="302687" cy="302687"/>
          </a:xfrm>
          <a:prstGeom prst="rect">
            <a:avLst/>
          </a:prstGeom>
        </p:spPr>
      </p:pic>
      <p:sp>
        <p:nvSpPr>
          <p:cNvPr id="16" name="Content Placeholder 5">
            <a:extLst>
              <a:ext uri="{FF2B5EF4-FFF2-40B4-BE49-F238E27FC236}">
                <a16:creationId xmlns:a16="http://schemas.microsoft.com/office/drawing/2014/main" id="{812E268D-D990-4B92-A6A6-82E94B348B5E}"/>
              </a:ext>
            </a:extLst>
          </p:cNvPr>
          <p:cNvSpPr>
            <a:spLocks noGrp="1"/>
          </p:cNvSpPr>
          <p:nvPr userDrawn="1">
            <p:ph sz="quarter" idx="17"/>
          </p:nvPr>
        </p:nvSpPr>
        <p:spPr>
          <a:xfrm>
            <a:off x="3657600" y="2845340"/>
            <a:ext cx="5216411" cy="938719"/>
          </a:xfrm>
          <a:solidFill>
            <a:schemeClr val="bg1"/>
          </a:solidFill>
        </p:spPr>
        <p:txBody>
          <a:bodyPr wrap="square" lIns="182880" tIns="182880" rIns="182880" bIns="182880" anchor="ctr">
            <a:sp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p:txBody>
      </p:sp>
      <p:sp>
        <p:nvSpPr>
          <p:cNvPr id="18" name="Slide Number Placeholder 5">
            <a:extLst>
              <a:ext uri="{FF2B5EF4-FFF2-40B4-BE49-F238E27FC236}">
                <a16:creationId xmlns:a16="http://schemas.microsoft.com/office/drawing/2014/main" id="{CED1AB17-BFBC-4358-ABF3-1284B3720709}"/>
              </a:ext>
            </a:extLst>
          </p:cNvPr>
          <p:cNvSpPr txBox="1">
            <a:spLocks/>
          </p:cNvSpPr>
          <p:nvPr userDrawn="1"/>
        </p:nvSpPr>
        <p:spPr bwMode="auto">
          <a:xfrm>
            <a:off x="0" y="6491328"/>
            <a:ext cx="336089" cy="13652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9" name="Freeform 11">
            <a:extLst>
              <a:ext uri="{FF2B5EF4-FFF2-40B4-BE49-F238E27FC236}">
                <a16:creationId xmlns:a16="http://schemas.microsoft.com/office/drawing/2014/main" id="{ADC9DE90-7E97-462D-A1A6-0F06B3A6B7EF}"/>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20" name="Freeform 12">
            <a:extLst>
              <a:ext uri="{FF2B5EF4-FFF2-40B4-BE49-F238E27FC236}">
                <a16:creationId xmlns:a16="http://schemas.microsoft.com/office/drawing/2014/main" id="{8F44499B-FB04-4D4F-AFEE-4C14A22B5CC9}"/>
              </a:ext>
            </a:extLst>
          </p:cNvPr>
          <p:cNvSpPr>
            <a:spLocks noChangeAspect="1"/>
          </p:cNvSpPr>
          <p:nvPr userDrawn="1"/>
        </p:nvSpPr>
        <p:spPr bwMode="gray">
          <a:xfrm>
            <a:off x="498014"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dirty="0"/>
          </a:p>
        </p:txBody>
      </p:sp>
      <p:pic>
        <p:nvPicPr>
          <p:cNvPr id="17" name="Graphic 16">
            <a:extLst>
              <a:ext uri="{FF2B5EF4-FFF2-40B4-BE49-F238E27FC236}">
                <a16:creationId xmlns:a16="http://schemas.microsoft.com/office/drawing/2014/main" id="{D423A29C-30BF-4CD0-B617-D05DEAB0CD5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2193914066"/>
      </p:ext>
    </p:extLst>
  </p:cSld>
  <p:clrMapOvr>
    <a:masterClrMapping/>
  </p:clrMapOvr>
  <p:extLst>
    <p:ext uri="{DCECCB84-F9BA-43D5-87BE-67443E8EF086}">
      <p15:sldGuideLst xmlns:p15="http://schemas.microsoft.com/office/powerpoint/2012/main">
        <p15:guide id="1" pos="2304">
          <p15:clr>
            <a:srgbClr val="FBAE40"/>
          </p15:clr>
        </p15:guide>
        <p15:guide id="2" pos="2016">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io D">
    <p:spTree>
      <p:nvGrpSpPr>
        <p:cNvPr id="1" name=""/>
        <p:cNvGrpSpPr/>
        <p:nvPr/>
      </p:nvGrpSpPr>
      <p:grpSpPr>
        <a:xfrm>
          <a:off x="0" y="0"/>
          <a:ext cx="0" cy="0"/>
          <a:chOff x="0" y="0"/>
          <a:chExt cx="0" cy="0"/>
        </a:xfrm>
      </p:grpSpPr>
      <p:sp>
        <p:nvSpPr>
          <p:cNvPr id="10" name="Rectangle 15">
            <a:extLst>
              <a:ext uri="{FF2B5EF4-FFF2-40B4-BE49-F238E27FC236}">
                <a16:creationId xmlns:a16="http://schemas.microsoft.com/office/drawing/2014/main" id="{4AF4A9C4-AC6E-41B9-A2E1-5102D9E04582}"/>
              </a:ext>
            </a:extLst>
          </p:cNvPr>
          <p:cNvSpPr>
            <a:spLocks noChangeArrowheads="1"/>
          </p:cNvSpPr>
          <p:nvPr userDrawn="1"/>
        </p:nvSpPr>
        <p:spPr bwMode="gray">
          <a:xfrm>
            <a:off x="0" y="0"/>
            <a:ext cx="9143996" cy="6857999"/>
          </a:xfrm>
          <a:prstGeom prst="rect">
            <a:avLst/>
          </a:prstGeom>
          <a:solidFill>
            <a:srgbClr val="F7F7F7"/>
          </a:solidFill>
          <a:ln w="9525">
            <a:noFill/>
            <a:miter lim="800000"/>
            <a:headEnd/>
            <a:tailEnd/>
          </a:ln>
          <a:effectLst/>
        </p:spPr>
        <p:txBody>
          <a:bodyPr wrap="none" anchor="ctr"/>
          <a:lstStyle/>
          <a:p>
            <a:endParaRPr lang="en-GB" sz="1800"/>
          </a:p>
        </p:txBody>
      </p:sp>
      <p:sp>
        <p:nvSpPr>
          <p:cNvPr id="21" name="Right Triangle 20">
            <a:extLst>
              <a:ext uri="{FF2B5EF4-FFF2-40B4-BE49-F238E27FC236}">
                <a16:creationId xmlns:a16="http://schemas.microsoft.com/office/drawing/2014/main" id="{48804B25-F5AE-45F1-8769-59A0B45A48FC}"/>
              </a:ext>
            </a:extLst>
          </p:cNvPr>
          <p:cNvSpPr>
            <a:spLocks noChangeAspect="1"/>
          </p:cNvSpPr>
          <p:nvPr userDrawn="1"/>
        </p:nvSpPr>
        <p:spPr>
          <a:xfrm rot="10800000" flipH="1" flipV="1">
            <a:off x="0" y="461554"/>
            <a:ext cx="6002204" cy="6402114"/>
          </a:xfrm>
          <a:prstGeom prst="rtTriangle">
            <a:avLst/>
          </a:prstGeom>
          <a:solidFill>
            <a:schemeClr val="accent6"/>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6" name="Right Triangle 5">
            <a:extLst>
              <a:ext uri="{FF2B5EF4-FFF2-40B4-BE49-F238E27FC236}">
                <a16:creationId xmlns:a16="http://schemas.microsoft.com/office/drawing/2014/main" id="{744D1F01-247C-42E1-B9BE-7CDC956504C2}"/>
              </a:ext>
            </a:extLst>
          </p:cNvPr>
          <p:cNvSpPr>
            <a:spLocks noChangeAspect="1"/>
          </p:cNvSpPr>
          <p:nvPr userDrawn="1"/>
        </p:nvSpPr>
        <p:spPr>
          <a:xfrm flipV="1">
            <a:off x="4" y="-10403"/>
            <a:ext cx="2515527" cy="3092968"/>
          </a:xfrm>
          <a:prstGeom prst="rtTriangle">
            <a:avLst/>
          </a:prstGeom>
          <a:solidFill>
            <a:schemeClr val="tx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3" name="Footer Placeholder 2">
            <a:extLst>
              <a:ext uri="{FF2B5EF4-FFF2-40B4-BE49-F238E27FC236}">
                <a16:creationId xmlns:a16="http://schemas.microsoft.com/office/drawing/2014/main" id="{60D190F2-0FAD-4F40-BE8A-7976239AC9F0}"/>
              </a:ext>
            </a:extLst>
          </p:cNvPr>
          <p:cNvSpPr>
            <a:spLocks noGrp="1"/>
          </p:cNvSpPr>
          <p:nvPr userDrawn="1">
            <p:ph type="ftr" sz="quarter" idx="10"/>
          </p:nvPr>
        </p:nvSpPr>
        <p:spPr>
          <a:xfrm>
            <a:off x="821864" y="6356351"/>
            <a:ext cx="3172300" cy="273050"/>
          </a:xfrm>
          <a:prstGeom prst="rect">
            <a:avLst/>
          </a:prstGeom>
        </p:spPr>
        <p:txBody>
          <a:bodyPr/>
          <a:lstStyle>
            <a:lvl1pPr>
              <a:defRPr>
                <a:solidFill>
                  <a:schemeClr val="bg1"/>
                </a:solidFill>
              </a:defRPr>
            </a:lvl1pPr>
          </a:lstStyle>
          <a:p>
            <a:r>
              <a:rPr lang="en-US"/>
              <a:t>grantee financial resilience</a:t>
            </a:r>
            <a:endParaRPr lang="en-US" dirty="0"/>
          </a:p>
        </p:txBody>
      </p:sp>
      <p:sp>
        <p:nvSpPr>
          <p:cNvPr id="12" name="Content Placeholder 5">
            <a:extLst>
              <a:ext uri="{FF2B5EF4-FFF2-40B4-BE49-F238E27FC236}">
                <a16:creationId xmlns:a16="http://schemas.microsoft.com/office/drawing/2014/main" id="{71165BB2-CE70-4BA8-92EC-B2F592F6543D}"/>
              </a:ext>
            </a:extLst>
          </p:cNvPr>
          <p:cNvSpPr>
            <a:spLocks noGrp="1"/>
          </p:cNvSpPr>
          <p:nvPr userDrawn="1">
            <p:ph sz="quarter" idx="18" hasCustomPrompt="1"/>
          </p:nvPr>
        </p:nvSpPr>
        <p:spPr>
          <a:xfrm>
            <a:off x="266700" y="4629366"/>
            <a:ext cx="2946400" cy="770217"/>
          </a:xfrm>
        </p:spPr>
        <p:txBody>
          <a:bodyPr/>
          <a:lstStyle>
            <a:lvl1pPr>
              <a:spcAft>
                <a:spcPts val="600"/>
              </a:spcAft>
              <a:defRPr sz="16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13" name="Picture Placeholder 8">
            <a:extLst>
              <a:ext uri="{FF2B5EF4-FFF2-40B4-BE49-F238E27FC236}">
                <a16:creationId xmlns:a16="http://schemas.microsoft.com/office/drawing/2014/main" id="{A2A58F50-325F-4589-A9B9-AFAA71396074}"/>
              </a:ext>
            </a:extLst>
          </p:cNvPr>
          <p:cNvSpPr>
            <a:spLocks noGrp="1"/>
          </p:cNvSpPr>
          <p:nvPr userDrawn="1">
            <p:ph type="pic" sz="quarter" idx="11"/>
          </p:nvPr>
        </p:nvSpPr>
        <p:spPr>
          <a:xfrm>
            <a:off x="266699" y="685799"/>
            <a:ext cx="2380123" cy="2380123"/>
          </a:xfrm>
          <a:prstGeom prst="ellipse">
            <a:avLst/>
          </a:prstGeom>
          <a:noFill/>
        </p:spPr>
        <p:txBody>
          <a:bodyPr/>
          <a:lstStyle>
            <a:lvl1pPr>
              <a:defRPr>
                <a:solidFill>
                  <a:schemeClr val="tx2"/>
                </a:solidFill>
              </a:defRPr>
            </a:lvl1pPr>
          </a:lstStyle>
          <a:p>
            <a:r>
              <a:rPr lang="en-US"/>
              <a:t>Click icon to add picture</a:t>
            </a:r>
          </a:p>
        </p:txBody>
      </p:sp>
      <p:sp>
        <p:nvSpPr>
          <p:cNvPr id="14" name="Title 2">
            <a:extLst>
              <a:ext uri="{FF2B5EF4-FFF2-40B4-BE49-F238E27FC236}">
                <a16:creationId xmlns:a16="http://schemas.microsoft.com/office/drawing/2014/main" id="{70DFC00A-14EE-4C1C-90FD-1974B8D74C77}"/>
              </a:ext>
            </a:extLst>
          </p:cNvPr>
          <p:cNvSpPr>
            <a:spLocks noGrp="1"/>
          </p:cNvSpPr>
          <p:nvPr userDrawn="1">
            <p:ph type="title"/>
          </p:nvPr>
        </p:nvSpPr>
        <p:spPr>
          <a:xfrm>
            <a:off x="266700" y="3250072"/>
            <a:ext cx="2946400" cy="1121626"/>
          </a:xfrm>
        </p:spPr>
        <p:txBody>
          <a:bodyPr/>
          <a:lstStyle>
            <a:lvl1pPr>
              <a:defRPr sz="1800" b="1">
                <a:solidFill>
                  <a:schemeClr val="bg1"/>
                </a:solidFill>
              </a:defRPr>
            </a:lvl1pPr>
          </a:lstStyle>
          <a:p>
            <a:r>
              <a:rPr lang="en-US"/>
              <a:t>Click to edit Master title style</a:t>
            </a:r>
            <a:endParaRPr lang="en-US" dirty="0"/>
          </a:p>
        </p:txBody>
      </p:sp>
      <p:sp>
        <p:nvSpPr>
          <p:cNvPr id="16" name="Content Placeholder 5">
            <a:extLst>
              <a:ext uri="{FF2B5EF4-FFF2-40B4-BE49-F238E27FC236}">
                <a16:creationId xmlns:a16="http://schemas.microsoft.com/office/drawing/2014/main" id="{812E268D-D990-4B92-A6A6-82E94B348B5E}"/>
              </a:ext>
            </a:extLst>
          </p:cNvPr>
          <p:cNvSpPr>
            <a:spLocks noGrp="1"/>
          </p:cNvSpPr>
          <p:nvPr userDrawn="1">
            <p:ph sz="quarter" idx="17"/>
          </p:nvPr>
        </p:nvSpPr>
        <p:spPr>
          <a:xfrm>
            <a:off x="3657600" y="685799"/>
            <a:ext cx="5216411" cy="1143001"/>
          </a:xfrm>
          <a:solidFill>
            <a:schemeClr val="bg1"/>
          </a:solidFill>
        </p:spPr>
        <p:txBody>
          <a:bodyPr wrap="square" lIns="182880" tIns="182880" rIns="182880" bIns="182880" anchor="t">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p:txBody>
      </p:sp>
      <p:sp>
        <p:nvSpPr>
          <p:cNvPr id="17" name="Slide Number Placeholder 5">
            <a:extLst>
              <a:ext uri="{FF2B5EF4-FFF2-40B4-BE49-F238E27FC236}">
                <a16:creationId xmlns:a16="http://schemas.microsoft.com/office/drawing/2014/main" id="{2D735C45-CBD2-45D7-92D5-B0E753BA4E02}"/>
              </a:ext>
            </a:extLst>
          </p:cNvPr>
          <p:cNvSpPr txBox="1">
            <a:spLocks/>
          </p:cNvSpPr>
          <p:nvPr userDrawn="1"/>
        </p:nvSpPr>
        <p:spPr bwMode="auto">
          <a:xfrm>
            <a:off x="0" y="6491328"/>
            <a:ext cx="336089" cy="13652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reeform 11">
            <a:extLst>
              <a:ext uri="{FF2B5EF4-FFF2-40B4-BE49-F238E27FC236}">
                <a16:creationId xmlns:a16="http://schemas.microsoft.com/office/drawing/2014/main" id="{81CD9FD2-C862-4511-81A3-E4EEA93DB796}"/>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19" name="Freeform 12">
            <a:extLst>
              <a:ext uri="{FF2B5EF4-FFF2-40B4-BE49-F238E27FC236}">
                <a16:creationId xmlns:a16="http://schemas.microsoft.com/office/drawing/2014/main" id="{E4BEC4AD-F145-49D2-B045-5C00F230D8C0}"/>
              </a:ext>
            </a:extLst>
          </p:cNvPr>
          <p:cNvSpPr>
            <a:spLocks noChangeAspect="1"/>
          </p:cNvSpPr>
          <p:nvPr userDrawn="1"/>
        </p:nvSpPr>
        <p:spPr bwMode="gray">
          <a:xfrm>
            <a:off x="498014"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dirty="0"/>
          </a:p>
        </p:txBody>
      </p:sp>
      <p:pic>
        <p:nvPicPr>
          <p:cNvPr id="15" name="Graphic 14">
            <a:extLst>
              <a:ext uri="{FF2B5EF4-FFF2-40B4-BE49-F238E27FC236}">
                <a16:creationId xmlns:a16="http://schemas.microsoft.com/office/drawing/2014/main" id="{7B23CF82-E090-4857-9BF2-A87F79B2F56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3719961743"/>
      </p:ext>
    </p:extLst>
  </p:cSld>
  <p:clrMapOvr>
    <a:masterClrMapping/>
  </p:clrMapOvr>
  <p:extLst>
    <p:ext uri="{DCECCB84-F9BA-43D5-87BE-67443E8EF086}">
      <p15:sldGuideLst xmlns:p15="http://schemas.microsoft.com/office/powerpoint/2012/main">
        <p15:guide id="1" pos="2304">
          <p15:clr>
            <a:srgbClr val="FBAE40"/>
          </p15:clr>
        </p15:guide>
        <p15:guide id="2" pos="2016">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showMasterPhAnim="0" preserve="1">
  <p:cSld name="End Slide A">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tx2"/>
          </a:solidFill>
          <a:ln w="9525">
            <a:noFill/>
            <a:miter lim="800000"/>
            <a:headEnd/>
            <a:tailEnd/>
          </a:ln>
          <a:effectLst/>
        </p:spPr>
        <p:txBody>
          <a:bodyPr wrap="none" anchor="ctr"/>
          <a:lstStyle/>
          <a:p>
            <a:endParaRPr lang="en-GB" sz="1350"/>
          </a:p>
        </p:txBody>
      </p:sp>
      <p:sp>
        <p:nvSpPr>
          <p:cNvPr id="25" name="Right Triangle 24">
            <a:extLst>
              <a:ext uri="{FF2B5EF4-FFF2-40B4-BE49-F238E27FC236}">
                <a16:creationId xmlns:a16="http://schemas.microsoft.com/office/drawing/2014/main" id="{95233794-7DEB-4683-BEBF-57F3A61884FA}"/>
              </a:ext>
            </a:extLst>
          </p:cNvPr>
          <p:cNvSpPr>
            <a:spLocks noChangeAspect="1"/>
          </p:cNvSpPr>
          <p:nvPr/>
        </p:nvSpPr>
        <p:spPr>
          <a:xfrm flipH="1">
            <a:off x="2052828" y="232671"/>
            <a:ext cx="7091172" cy="6625329"/>
          </a:xfrm>
          <a:prstGeom prst="rtTriangle">
            <a:avLst/>
          </a:prstGeom>
          <a:solidFill>
            <a:schemeClr val="tx2">
              <a:lumMod val="75000"/>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21" name="TextBox 9">
            <a:extLst>
              <a:ext uri="{FF2B5EF4-FFF2-40B4-BE49-F238E27FC236}">
                <a16:creationId xmlns:a16="http://schemas.microsoft.com/office/drawing/2014/main" id="{C54D2AFB-971E-48D2-9B00-EC69BF039746}"/>
              </a:ext>
            </a:extLst>
          </p:cNvPr>
          <p:cNvSpPr txBox="1">
            <a:spLocks noChangeArrowheads="1"/>
          </p:cNvSpPr>
          <p:nvPr/>
        </p:nvSpPr>
        <p:spPr bwMode="auto">
          <a:xfrm>
            <a:off x="805621" y="6013847"/>
            <a:ext cx="4218555" cy="615553"/>
          </a:xfrm>
          <a:prstGeom prst="rect">
            <a:avLst/>
          </a:prstGeom>
          <a:noFill/>
          <a:ln w="9525">
            <a:noFill/>
            <a:miter lim="800000"/>
            <a:headEnd/>
            <a:tailEnd/>
          </a:ln>
        </p:spPr>
        <p:txBody>
          <a:bodyPr wrap="square" lIns="0" tIns="0" rIns="0" bIns="0" anchor="ctr">
            <a:spAutoFit/>
          </a:bodyPr>
          <a:lstStyle/>
          <a:p>
            <a:pPr marL="0" marR="0" lvl="0" indent="0" algn="l" defTabSz="754380" rtl="0" eaLnBrk="1" fontAlgn="base" latinLnBrk="0" hangingPunct="1">
              <a:lnSpc>
                <a:spcPct val="100000"/>
              </a:lnSpc>
              <a:spcBef>
                <a:spcPct val="0"/>
              </a:spcBef>
              <a:spcAft>
                <a:spcPct val="0"/>
              </a:spcAft>
              <a:buClrTx/>
              <a:buSzTx/>
              <a:buFontTx/>
              <a:buNone/>
              <a:tabLst/>
              <a:defRPr/>
            </a:pPr>
            <a:r>
              <a:rPr lang="en-US" sz="1000" b="0" kern="1200" dirty="0">
                <a:solidFill>
                  <a:schemeClr val="bg1"/>
                </a:solidFill>
                <a:latin typeface="Trebuchet MS" pitchFamily="34" charset="0"/>
                <a:ea typeface="+mn-ea"/>
                <a:cs typeface="+mn-cs"/>
              </a:rPr>
              <a:t>Material discussed is meant to provide general information and should not be acted on without professional advice tailored to your needs.</a:t>
            </a:r>
          </a:p>
          <a:p>
            <a:pPr marL="0" marR="0" lvl="0" indent="0" algn="l" defTabSz="754380" rtl="0" eaLnBrk="1" fontAlgn="base" latinLnBrk="0" hangingPunct="1">
              <a:lnSpc>
                <a:spcPct val="100000"/>
              </a:lnSpc>
              <a:spcBef>
                <a:spcPct val="0"/>
              </a:spcBef>
              <a:spcAft>
                <a:spcPct val="0"/>
              </a:spcAft>
              <a:buClrTx/>
              <a:buSzTx/>
              <a:buFontTx/>
              <a:buNone/>
              <a:tabLst/>
              <a:defRPr/>
            </a:pPr>
            <a:endParaRPr lang="en-US" sz="1000" b="0" kern="1200" dirty="0">
              <a:solidFill>
                <a:schemeClr val="bg1"/>
              </a:solidFill>
              <a:latin typeface="Trebuchet MS" pitchFamily="34" charset="0"/>
              <a:ea typeface="+mn-ea"/>
              <a:cs typeface="+mn-cs"/>
            </a:endParaRPr>
          </a:p>
          <a:p>
            <a:pPr marL="0" marR="0" lvl="0" indent="0" algn="l" defTabSz="754380" rtl="0" eaLnBrk="1" fontAlgn="base" latinLnBrk="0" hangingPunct="1">
              <a:lnSpc>
                <a:spcPct val="100000"/>
              </a:lnSpc>
              <a:spcBef>
                <a:spcPct val="0"/>
              </a:spcBef>
              <a:spcAft>
                <a:spcPct val="0"/>
              </a:spcAft>
              <a:buClrTx/>
              <a:buSzTx/>
              <a:buFontTx/>
              <a:buNone/>
              <a:tabLst/>
              <a:defRPr/>
            </a:pPr>
            <a:r>
              <a:rPr lang="en-US" sz="1000" b="0" kern="1200" dirty="0">
                <a:solidFill>
                  <a:schemeClr val="bg1"/>
                </a:solidFill>
                <a:latin typeface="Trebuchet MS" pitchFamily="34" charset="0"/>
                <a:ea typeface="+mn-ea"/>
                <a:cs typeface="+mn-cs"/>
              </a:rPr>
              <a:t>© 2021 BDO USA, LLP. All rights reserved. www.bdo.com</a:t>
            </a:r>
          </a:p>
        </p:txBody>
      </p:sp>
      <p:sp>
        <p:nvSpPr>
          <p:cNvPr id="19" name="Freeform 25">
            <a:extLst>
              <a:ext uri="{FF2B5EF4-FFF2-40B4-BE49-F238E27FC236}">
                <a16:creationId xmlns:a16="http://schemas.microsoft.com/office/drawing/2014/main" id="{484ADA90-86EE-45FC-A84B-69CED1DEEAE0}"/>
              </a:ext>
            </a:extLst>
          </p:cNvPr>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22" name="Freeform 30">
            <a:extLst>
              <a:ext uri="{FF2B5EF4-FFF2-40B4-BE49-F238E27FC236}">
                <a16:creationId xmlns:a16="http://schemas.microsoft.com/office/drawing/2014/main" id="{D3D0BCB1-C584-4B8E-9D00-0D9CAEF3FBB2}"/>
              </a:ext>
            </a:extLst>
          </p:cNvPr>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0" name="TextBox 9">
            <a:extLst>
              <a:ext uri="{FF2B5EF4-FFF2-40B4-BE49-F238E27FC236}">
                <a16:creationId xmlns:a16="http://schemas.microsoft.com/office/drawing/2014/main" id="{06C34ACF-38C3-481F-BFF9-E5943420C32C}"/>
              </a:ext>
            </a:extLst>
          </p:cNvPr>
          <p:cNvSpPr txBox="1">
            <a:spLocks noChangeArrowheads="1"/>
          </p:cNvSpPr>
          <p:nvPr userDrawn="1"/>
        </p:nvSpPr>
        <p:spPr bwMode="auto">
          <a:xfrm>
            <a:off x="381001" y="1618727"/>
            <a:ext cx="5648864" cy="2916183"/>
          </a:xfrm>
          <a:prstGeom prst="rect">
            <a:avLst/>
          </a:prstGeom>
          <a:noFill/>
          <a:ln w="9525">
            <a:noFill/>
            <a:miter lim="800000"/>
            <a:headEnd/>
            <a:tailEnd/>
          </a:ln>
        </p:spPr>
        <p:txBody>
          <a:bodyPr wrap="square" lIns="0" tIns="0" rIns="0" bIns="0">
            <a:spAutoFit/>
          </a:bodyPr>
          <a:lstStyle/>
          <a:p>
            <a:r>
              <a:rPr lang="en-US" sz="1050" b="0" kern="1200" dirty="0">
                <a:solidFill>
                  <a:schemeClr val="bg1"/>
                </a:solidFill>
                <a:effectLst/>
                <a:latin typeface="+mn-lt"/>
                <a:ea typeface="+mn-ea"/>
                <a:cs typeface="+mn-cs"/>
              </a:rPr>
              <a:t>BDO is the brand name for BDO USA, LLP, a U.S. professional services firm providing assurance, tax, and advisory services to a wide range of publicly traded and privately held companies. For more than 100 years, BDO has provided quality service through the active involvement of experienced and committed professionals. The firm serves clients through more than 65 offices and over 740 independent alliance firm locations nationwide. </a:t>
            </a:r>
            <a:br>
              <a:rPr lang="en-US" sz="1050" b="0" kern="1200" dirty="0">
                <a:solidFill>
                  <a:schemeClr val="bg1"/>
                </a:solidFill>
                <a:effectLst/>
                <a:latin typeface="+mn-lt"/>
                <a:ea typeface="+mn-ea"/>
                <a:cs typeface="+mn-cs"/>
              </a:rPr>
            </a:br>
            <a:r>
              <a:rPr lang="en-US" sz="1050" b="0" kern="1200" dirty="0">
                <a:solidFill>
                  <a:schemeClr val="bg1"/>
                </a:solidFill>
                <a:effectLst/>
                <a:latin typeface="+mn-lt"/>
                <a:ea typeface="+mn-ea"/>
                <a:cs typeface="+mn-cs"/>
              </a:rPr>
              <a:t>As an independent Member Firm of BDO International Limited, BDO serves </a:t>
            </a:r>
            <a:br>
              <a:rPr lang="en-US" sz="1050" b="0" kern="1200" dirty="0">
                <a:solidFill>
                  <a:schemeClr val="bg1"/>
                </a:solidFill>
                <a:effectLst/>
                <a:latin typeface="+mn-lt"/>
                <a:ea typeface="+mn-ea"/>
                <a:cs typeface="+mn-cs"/>
              </a:rPr>
            </a:br>
            <a:r>
              <a:rPr lang="en-US" sz="1050" b="0" kern="1200" dirty="0">
                <a:solidFill>
                  <a:schemeClr val="bg1"/>
                </a:solidFill>
                <a:effectLst/>
                <a:latin typeface="+mn-lt"/>
                <a:ea typeface="+mn-ea"/>
                <a:cs typeface="+mn-cs"/>
              </a:rPr>
              <a:t>multi-national clients through a global network of more than 91,054  people </a:t>
            </a:r>
            <a:br>
              <a:rPr lang="en-US" sz="1050" b="0" kern="1200" dirty="0">
                <a:solidFill>
                  <a:schemeClr val="bg1"/>
                </a:solidFill>
                <a:effectLst/>
                <a:latin typeface="+mn-lt"/>
                <a:ea typeface="+mn-ea"/>
                <a:cs typeface="+mn-cs"/>
              </a:rPr>
            </a:br>
            <a:r>
              <a:rPr lang="en-US" sz="1050" b="0" kern="1200" dirty="0">
                <a:solidFill>
                  <a:schemeClr val="bg1"/>
                </a:solidFill>
                <a:effectLst/>
                <a:latin typeface="+mn-lt"/>
                <a:ea typeface="+mn-ea"/>
                <a:cs typeface="+mn-cs"/>
              </a:rPr>
              <a:t>working out of more than 1,600 offices across 167 countries and territories.</a:t>
            </a:r>
          </a:p>
          <a:p>
            <a:endParaRPr lang="en-US" sz="1050" b="0" kern="1200" dirty="0">
              <a:solidFill>
                <a:schemeClr val="bg1"/>
              </a:solidFill>
              <a:effectLst/>
              <a:latin typeface="+mn-lt"/>
              <a:ea typeface="+mn-ea"/>
              <a:cs typeface="+mn-cs"/>
            </a:endParaRPr>
          </a:p>
          <a:p>
            <a:r>
              <a:rPr lang="en-US" sz="1050" b="0" kern="1200" dirty="0">
                <a:solidFill>
                  <a:schemeClr val="bg1"/>
                </a:solidFill>
                <a:effectLst/>
                <a:latin typeface="+mn-lt"/>
                <a:ea typeface="+mn-ea"/>
                <a:cs typeface="+mn-cs"/>
              </a:rPr>
              <a:t>BDO USA, LLP, a Delaware limited liability partnership, is the U.S. </a:t>
            </a:r>
            <a:br>
              <a:rPr lang="en-US" sz="1050" b="0" kern="1200" dirty="0">
                <a:solidFill>
                  <a:schemeClr val="bg1"/>
                </a:solidFill>
                <a:effectLst/>
                <a:latin typeface="+mn-lt"/>
                <a:ea typeface="+mn-ea"/>
                <a:cs typeface="+mn-cs"/>
              </a:rPr>
            </a:br>
            <a:r>
              <a:rPr lang="en-US" sz="1050" b="0" kern="1200" dirty="0">
                <a:solidFill>
                  <a:schemeClr val="bg1"/>
                </a:solidFill>
                <a:effectLst/>
                <a:latin typeface="+mn-lt"/>
                <a:ea typeface="+mn-ea"/>
                <a:cs typeface="+mn-cs"/>
              </a:rPr>
              <a:t>member of BDO International Limited, a UK company limited by </a:t>
            </a:r>
            <a:br>
              <a:rPr lang="en-US" sz="1050" b="0" kern="1200" dirty="0">
                <a:solidFill>
                  <a:schemeClr val="bg1"/>
                </a:solidFill>
                <a:effectLst/>
                <a:latin typeface="+mn-lt"/>
                <a:ea typeface="+mn-ea"/>
                <a:cs typeface="+mn-cs"/>
              </a:rPr>
            </a:br>
            <a:r>
              <a:rPr lang="en-US" sz="1050" b="0" kern="1200" dirty="0">
                <a:solidFill>
                  <a:schemeClr val="bg1"/>
                </a:solidFill>
                <a:effectLst/>
                <a:latin typeface="+mn-lt"/>
                <a:ea typeface="+mn-ea"/>
                <a:cs typeface="+mn-cs"/>
              </a:rPr>
              <a:t>guarantee, and forms part of the international BDO network </a:t>
            </a:r>
            <a:br>
              <a:rPr lang="en-US" sz="1050" b="0" kern="1200" dirty="0">
                <a:solidFill>
                  <a:schemeClr val="bg1"/>
                </a:solidFill>
                <a:effectLst/>
                <a:latin typeface="+mn-lt"/>
                <a:ea typeface="+mn-ea"/>
                <a:cs typeface="+mn-cs"/>
              </a:rPr>
            </a:br>
            <a:r>
              <a:rPr lang="en-US" sz="1050" b="0" kern="1200" dirty="0">
                <a:solidFill>
                  <a:schemeClr val="bg1"/>
                </a:solidFill>
                <a:effectLst/>
                <a:latin typeface="+mn-lt"/>
                <a:ea typeface="+mn-ea"/>
                <a:cs typeface="+mn-cs"/>
              </a:rPr>
              <a:t>of independent member firms. BDO is the brand name </a:t>
            </a:r>
            <a:br>
              <a:rPr lang="en-US" sz="1050" b="0" kern="1200" dirty="0">
                <a:solidFill>
                  <a:schemeClr val="bg1"/>
                </a:solidFill>
                <a:effectLst/>
                <a:latin typeface="+mn-lt"/>
                <a:ea typeface="+mn-ea"/>
                <a:cs typeface="+mn-cs"/>
              </a:rPr>
            </a:br>
            <a:r>
              <a:rPr lang="en-US" sz="1050" b="0" kern="1200" dirty="0">
                <a:solidFill>
                  <a:schemeClr val="bg1"/>
                </a:solidFill>
                <a:effectLst/>
                <a:latin typeface="+mn-lt"/>
                <a:ea typeface="+mn-ea"/>
                <a:cs typeface="+mn-cs"/>
              </a:rPr>
              <a:t>for the BDO network and for each of the </a:t>
            </a:r>
            <a:br>
              <a:rPr lang="en-US" sz="1050" b="0" kern="1200" dirty="0">
                <a:solidFill>
                  <a:schemeClr val="bg1"/>
                </a:solidFill>
                <a:effectLst/>
                <a:latin typeface="+mn-lt"/>
                <a:ea typeface="+mn-ea"/>
                <a:cs typeface="+mn-cs"/>
              </a:rPr>
            </a:br>
            <a:r>
              <a:rPr lang="en-US" sz="1050" b="0" kern="1200" dirty="0">
                <a:solidFill>
                  <a:schemeClr val="bg1"/>
                </a:solidFill>
                <a:effectLst/>
                <a:latin typeface="+mn-lt"/>
                <a:ea typeface="+mn-ea"/>
                <a:cs typeface="+mn-cs"/>
              </a:rPr>
              <a:t>BDO Member Firms. </a:t>
            </a:r>
          </a:p>
          <a:p>
            <a:endParaRPr lang="en-US" sz="1050" b="0" kern="1200" dirty="0">
              <a:solidFill>
                <a:schemeClr val="bg1"/>
              </a:solidFill>
              <a:effectLst/>
              <a:latin typeface="+mn-lt"/>
              <a:ea typeface="+mn-ea"/>
              <a:cs typeface="+mn-cs"/>
            </a:endParaRPr>
          </a:p>
          <a:p>
            <a:pPr marL="0" marR="0" lvl="0" indent="0" algn="l" defTabSz="1005840" rtl="0" eaLnBrk="1" fontAlgn="base" latinLnBrk="0" hangingPunct="1">
              <a:lnSpc>
                <a:spcPct val="100000"/>
              </a:lnSpc>
              <a:spcBef>
                <a:spcPct val="0"/>
              </a:spcBef>
              <a:spcAft>
                <a:spcPct val="0"/>
              </a:spcAft>
              <a:buClrTx/>
              <a:buSzTx/>
              <a:buFontTx/>
              <a:buNone/>
              <a:tabLst/>
              <a:defRPr/>
            </a:pPr>
            <a:r>
              <a:rPr lang="en-US" sz="1100" b="1" dirty="0">
                <a:solidFill>
                  <a:schemeClr val="bg1"/>
                </a:solidFill>
                <a:latin typeface="+mn-lt"/>
              </a:rPr>
              <a:t>www.bdo.com</a:t>
            </a:r>
          </a:p>
          <a:p>
            <a:endParaRPr lang="en-US" sz="1050" b="0" kern="1200" dirty="0">
              <a:solidFill>
                <a:schemeClr val="bg1"/>
              </a:solidFill>
              <a:effectLst/>
              <a:latin typeface="+mn-lt"/>
              <a:ea typeface="+mn-ea"/>
              <a:cs typeface="+mn-cs"/>
            </a:endParaRPr>
          </a:p>
        </p:txBody>
      </p:sp>
      <p:pic>
        <p:nvPicPr>
          <p:cNvPr id="9" name="Graphic 8">
            <a:extLst>
              <a:ext uri="{FF2B5EF4-FFF2-40B4-BE49-F238E27FC236}">
                <a16:creationId xmlns:a16="http://schemas.microsoft.com/office/drawing/2014/main" id="{D1F6A9BB-2C6E-4E0C-BE44-6AA06ECD8EB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17802237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5_Content + sidebar 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AF9CC8-22A4-4EFD-9178-AABE44907F73}"/>
              </a:ext>
              <a:ext uri="{C183D7F6-B498-43B3-948B-1728B52AA6E4}">
                <adec:decorative xmlns:adec="http://schemas.microsoft.com/office/drawing/2017/decorative" xmlns="" val="1"/>
              </a:ext>
            </a:extLst>
          </p:cNvPr>
          <p:cNvPicPr>
            <a:picLocks noChangeAspect="1"/>
          </p:cNvPicPr>
          <p:nvPr userDrawn="1"/>
        </p:nvPicPr>
        <p:blipFill rotWithShape="1">
          <a:blip r:embed="rId2"/>
          <a:srcRect l="54762" t="646" r="646" b="646"/>
          <a:stretch/>
        </p:blipFill>
        <p:spPr>
          <a:xfrm>
            <a:off x="6400800" y="1828799"/>
            <a:ext cx="2476500" cy="4114799"/>
          </a:xfrm>
          <a:prstGeom prst="rect">
            <a:avLst/>
          </a:prstGeom>
        </p:spPr>
      </p:pic>
      <p:sp>
        <p:nvSpPr>
          <p:cNvPr id="4" name="Content Placeholder 3"/>
          <p:cNvSpPr>
            <a:spLocks noGrp="1"/>
          </p:cNvSpPr>
          <p:nvPr>
            <p:ph sz="quarter" idx="15"/>
          </p:nvPr>
        </p:nvSpPr>
        <p:spPr>
          <a:xfrm>
            <a:off x="266701" y="1828800"/>
            <a:ext cx="56769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a:extLst>
              <a:ext uri="{FF2B5EF4-FFF2-40B4-BE49-F238E27FC236}">
                <a16:creationId xmlns:a16="http://schemas.microsoft.com/office/drawing/2014/main" id="{9B094C2C-DF88-4590-AEB4-F1BC6324BC5E}"/>
              </a:ext>
            </a:extLst>
          </p:cNvPr>
          <p:cNvSpPr>
            <a:spLocks noGrp="1"/>
          </p:cNvSpPr>
          <p:nvPr>
            <p:ph type="title"/>
          </p:nvPr>
        </p:nvSpPr>
        <p:spPr>
          <a:xfrm>
            <a:off x="266700" y="685800"/>
            <a:ext cx="8610599" cy="958850"/>
          </a:xfrm>
        </p:spPr>
        <p:txBody>
          <a:bodyPr/>
          <a:lstStyle/>
          <a:p>
            <a:r>
              <a:rPr lang="en-US"/>
              <a:t>Click to edit Master title style</a:t>
            </a:r>
            <a:endParaRPr lang="en-US" dirty="0"/>
          </a:p>
        </p:txBody>
      </p:sp>
      <p:sp>
        <p:nvSpPr>
          <p:cNvPr id="7" name="Footer Placeholder 2">
            <a:extLst>
              <a:ext uri="{FF2B5EF4-FFF2-40B4-BE49-F238E27FC236}">
                <a16:creationId xmlns:a16="http://schemas.microsoft.com/office/drawing/2014/main" id="{E80A18B3-BDF7-4639-9824-7B045D9BDCBD}"/>
              </a:ext>
            </a:extLst>
          </p:cNvPr>
          <p:cNvSpPr>
            <a:spLocks noGrp="1"/>
          </p:cNvSpPr>
          <p:nvPr>
            <p:ph type="ftr" sz="quarter" idx="12"/>
          </p:nvPr>
        </p:nvSpPr>
        <p:spPr>
          <a:xfrm>
            <a:off x="821864" y="6356351"/>
            <a:ext cx="3172300" cy="273050"/>
          </a:xfrm>
          <a:prstGeom prst="rect">
            <a:avLst/>
          </a:prstGeom>
        </p:spPr>
        <p:txBody>
          <a:bodyPr/>
          <a:lstStyle/>
          <a:p>
            <a:r>
              <a:rPr lang="en-US"/>
              <a:t>grantee financial resilience</a:t>
            </a:r>
            <a:endParaRPr lang="en-US" dirty="0"/>
          </a:p>
        </p:txBody>
      </p:sp>
    </p:spTree>
    <p:extLst>
      <p:ext uri="{BB962C8B-B14F-4D97-AF65-F5344CB8AC3E}">
        <p14:creationId xmlns:p14="http://schemas.microsoft.com/office/powerpoint/2010/main" val="1250947127"/>
      </p:ext>
    </p:extLst>
  </p:cSld>
  <p:clrMapOvr>
    <a:masterClrMapping/>
  </p:clrMapOvr>
  <p:extLst>
    <p:ext uri="{DCECCB84-F9BA-43D5-87BE-67443E8EF086}">
      <p15:sldGuideLst xmlns:p15="http://schemas.microsoft.com/office/powerpoint/2012/main">
        <p15:guide id="1" pos="3744">
          <p15:clr>
            <a:srgbClr val="FBAE40"/>
          </p15:clr>
        </p15:guide>
        <p15:guide id="2" pos="4032">
          <p15:clr>
            <a:srgbClr val="FBAE40"/>
          </p15:clr>
        </p15:guide>
        <p15:guide id="3" orient="horz" pos="11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Agenda Layout 5 - Light">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938A112-E09D-4AFF-9349-B389696C1323}"/>
              </a:ext>
              <a:ext uri="{C183D7F6-B498-43B3-948B-1728B52AA6E4}">
                <adec:decorative xmlns:adec="http://schemas.microsoft.com/office/drawing/2017/decorative" xmlns="" val="1"/>
              </a:ext>
            </a:extLst>
          </p:cNvPr>
          <p:cNvPicPr>
            <a:picLocks noChangeAspect="1"/>
          </p:cNvPicPr>
          <p:nvPr userDrawn="1"/>
        </p:nvPicPr>
        <p:blipFill rotWithShape="1">
          <a:blip r:embed="rId2"/>
          <a:srcRect l="646" t="646" r="646" b="646"/>
          <a:stretch/>
        </p:blipFill>
        <p:spPr>
          <a:xfrm>
            <a:off x="3698" y="0"/>
            <a:ext cx="9136604" cy="6858000"/>
          </a:xfrm>
          <a:prstGeom prst="rect">
            <a:avLst/>
          </a:prstGeom>
        </p:spPr>
      </p:pic>
      <p:sp>
        <p:nvSpPr>
          <p:cNvPr id="5" name="Table Placeholder 4">
            <a:extLst>
              <a:ext uri="{FF2B5EF4-FFF2-40B4-BE49-F238E27FC236}">
                <a16:creationId xmlns:a16="http://schemas.microsoft.com/office/drawing/2014/main" id="{D0703710-0497-49F2-A60F-E1470956D829}"/>
              </a:ext>
            </a:extLst>
          </p:cNvPr>
          <p:cNvSpPr>
            <a:spLocks noGrp="1"/>
          </p:cNvSpPr>
          <p:nvPr>
            <p:ph type="tbl" sz="quarter" idx="11"/>
          </p:nvPr>
        </p:nvSpPr>
        <p:spPr>
          <a:xfrm>
            <a:off x="266700" y="1828800"/>
            <a:ext cx="5676900" cy="3182937"/>
          </a:xfrm>
        </p:spPr>
        <p:txBody>
          <a:bodyPr anchor="ctr"/>
          <a:lstStyle>
            <a:lvl1pPr>
              <a:defRPr sz="1800">
                <a:solidFill>
                  <a:schemeClr val="tx2"/>
                </a:solidFill>
              </a:defRPr>
            </a:lvl1pPr>
          </a:lstStyle>
          <a:p>
            <a:r>
              <a:rPr lang="en-US"/>
              <a:t>Click icon to add table</a:t>
            </a:r>
            <a:endParaRPr lang="en-US" dirty="0"/>
          </a:p>
        </p:txBody>
      </p:sp>
      <p:pic>
        <p:nvPicPr>
          <p:cNvPr id="18" name="Graphic 17">
            <a:extLst>
              <a:ext uri="{FF2B5EF4-FFF2-40B4-BE49-F238E27FC236}">
                <a16:creationId xmlns:a16="http://schemas.microsoft.com/office/drawing/2014/main" id="{DDAA6B7D-EE03-468B-907C-8C217E1E8AC6}"/>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286499" y="2519586"/>
            <a:ext cx="2573377" cy="1801364"/>
          </a:xfrm>
          <a:prstGeom prst="rect">
            <a:avLst/>
          </a:prstGeom>
        </p:spPr>
      </p:pic>
      <p:sp>
        <p:nvSpPr>
          <p:cNvPr id="21" name="Freeform 25">
            <a:extLst>
              <a:ext uri="{FF2B5EF4-FFF2-40B4-BE49-F238E27FC236}">
                <a16:creationId xmlns:a16="http://schemas.microsoft.com/office/drawing/2014/main" id="{2DF10695-312C-45B8-820C-49127062970F}"/>
              </a:ext>
            </a:extLst>
          </p:cNvPr>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23" name="Freeform 11">
            <a:extLst>
              <a:ext uri="{FF2B5EF4-FFF2-40B4-BE49-F238E27FC236}">
                <a16:creationId xmlns:a16="http://schemas.microsoft.com/office/drawing/2014/main" id="{000FC10D-F367-4A09-B252-AF14B55DFC96}"/>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12" name="Rectangle 2">
            <a:extLst>
              <a:ext uri="{FF2B5EF4-FFF2-40B4-BE49-F238E27FC236}">
                <a16:creationId xmlns:a16="http://schemas.microsoft.com/office/drawing/2014/main" id="{A8BA48D5-1C73-4752-9513-FAD8F17E77F3}"/>
              </a:ext>
            </a:extLst>
          </p:cNvPr>
          <p:cNvSpPr>
            <a:spLocks noGrp="1" noChangeArrowheads="1"/>
          </p:cNvSpPr>
          <p:nvPr>
            <p:ph type="ctrTitle" hasCustomPrompt="1"/>
          </p:nvPr>
        </p:nvSpPr>
        <p:spPr bwMode="gray">
          <a:xfrm>
            <a:off x="266700" y="685801"/>
            <a:ext cx="8610600" cy="962024"/>
          </a:xfrm>
        </p:spPr>
        <p:txBody>
          <a:bodyPr anchor="ctr"/>
          <a:lstStyle>
            <a:lvl1pPr>
              <a:defRPr sz="2800" b="0" i="0">
                <a:solidFill>
                  <a:schemeClr val="accent1"/>
                </a:solidFill>
              </a:defRPr>
            </a:lvl1pPr>
          </a:lstStyle>
          <a:p>
            <a:r>
              <a:rPr lang="en-US" dirty="0"/>
              <a:t>Click To Edit Master Title Style</a:t>
            </a:r>
            <a:endParaRPr lang="en-GB" dirty="0"/>
          </a:p>
        </p:txBody>
      </p:sp>
      <p:sp>
        <p:nvSpPr>
          <p:cNvPr id="11" name="Slide Number Placeholder 5">
            <a:extLst>
              <a:ext uri="{FF2B5EF4-FFF2-40B4-BE49-F238E27FC236}">
                <a16:creationId xmlns:a16="http://schemas.microsoft.com/office/drawing/2014/main" id="{F32B4319-3977-4E0D-88E5-B04D81E21FD4}"/>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tx2"/>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tx2"/>
              </a:solidFill>
              <a:effectLst/>
              <a:uLnTx/>
              <a:uFillTx/>
              <a:latin typeface="Trebuchet MS" pitchFamily="34" charset="0"/>
              <a:ea typeface="+mn-ea"/>
              <a:cs typeface="+mn-cs"/>
            </a:endParaRPr>
          </a:p>
        </p:txBody>
      </p:sp>
      <p:sp>
        <p:nvSpPr>
          <p:cNvPr id="16" name="Footer Placeholder 1">
            <a:extLst>
              <a:ext uri="{FF2B5EF4-FFF2-40B4-BE49-F238E27FC236}">
                <a16:creationId xmlns:a16="http://schemas.microsoft.com/office/drawing/2014/main" id="{C72EBC58-FA17-4709-9244-AB0AEED804C1}"/>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tx2"/>
                </a:solidFill>
              </a:defRPr>
            </a:lvl1pPr>
          </a:lstStyle>
          <a:p>
            <a:endParaRPr lang="en-US" dirty="0"/>
          </a:p>
        </p:txBody>
      </p:sp>
      <p:pic>
        <p:nvPicPr>
          <p:cNvPr id="13" name="Graphic 12">
            <a:extLst>
              <a:ext uri="{FF2B5EF4-FFF2-40B4-BE49-F238E27FC236}">
                <a16:creationId xmlns:a16="http://schemas.microsoft.com/office/drawing/2014/main" id="{0DB26B92-58DB-4799-A020-613FBAB413B2}"/>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545203134"/>
      </p:ext>
    </p:extLst>
  </p:cSld>
  <p:clrMapOvr>
    <a:masterClrMapping/>
  </p:clrMapOvr>
  <p:extLst>
    <p:ext uri="{DCECCB84-F9BA-43D5-87BE-67443E8EF086}">
      <p15:sldGuideLst xmlns:p15="http://schemas.microsoft.com/office/powerpoint/2012/main">
        <p15:guide id="3" pos="3744">
          <p15:clr>
            <a:srgbClr val="FBAE40"/>
          </p15:clr>
        </p15:guide>
        <p15:guide id="4" pos="3960">
          <p15:clr>
            <a:srgbClr val="FBAE40"/>
          </p15:clr>
        </p15:guide>
        <p15:guide id="5" orient="horz" pos="1038">
          <p15:clr>
            <a:srgbClr val="FBAE40"/>
          </p15:clr>
        </p15:guide>
        <p15:guide id="6" orient="horz" pos="11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Agenda Layout 6 - Dark">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CC84E53-E697-47F2-88F1-F642DC93806A}"/>
              </a:ext>
              <a:ext uri="{C183D7F6-B498-43B3-948B-1728B52AA6E4}">
                <adec:decorative xmlns:adec="http://schemas.microsoft.com/office/drawing/2017/decorative" xmlns="" val="1"/>
              </a:ext>
            </a:extLst>
          </p:cNvPr>
          <p:cNvPicPr>
            <a:picLocks noChangeAspect="1"/>
          </p:cNvPicPr>
          <p:nvPr userDrawn="1"/>
        </p:nvPicPr>
        <p:blipFill rotWithShape="1">
          <a:blip r:embed="rId2"/>
          <a:srcRect l="832" t="832" r="832" b="832"/>
          <a:stretch/>
        </p:blipFill>
        <p:spPr>
          <a:xfrm>
            <a:off x="3698" y="0"/>
            <a:ext cx="9136605" cy="6858000"/>
          </a:xfrm>
          <a:prstGeom prst="rect">
            <a:avLst/>
          </a:prstGeom>
          <a:ln>
            <a:noFill/>
          </a:ln>
        </p:spPr>
      </p:pic>
      <p:sp>
        <p:nvSpPr>
          <p:cNvPr id="5" name="Table Placeholder 4">
            <a:extLst>
              <a:ext uri="{FF2B5EF4-FFF2-40B4-BE49-F238E27FC236}">
                <a16:creationId xmlns:a16="http://schemas.microsoft.com/office/drawing/2014/main" id="{D0703710-0497-49F2-A60F-E1470956D829}"/>
              </a:ext>
            </a:extLst>
          </p:cNvPr>
          <p:cNvSpPr>
            <a:spLocks noGrp="1"/>
          </p:cNvSpPr>
          <p:nvPr>
            <p:ph type="tbl" sz="quarter" idx="11"/>
          </p:nvPr>
        </p:nvSpPr>
        <p:spPr>
          <a:xfrm>
            <a:off x="266700" y="1827212"/>
            <a:ext cx="5676900" cy="3081672"/>
          </a:xfrm>
        </p:spPr>
        <p:txBody>
          <a:bodyPr anchor="ctr"/>
          <a:lstStyle>
            <a:lvl1pPr>
              <a:defRPr sz="1800">
                <a:solidFill>
                  <a:schemeClr val="bg1"/>
                </a:solidFill>
              </a:defRPr>
            </a:lvl1pPr>
          </a:lstStyle>
          <a:p>
            <a:r>
              <a:rPr lang="en-US"/>
              <a:t>Click icon to add table</a:t>
            </a:r>
          </a:p>
        </p:txBody>
      </p:sp>
      <p:sp>
        <p:nvSpPr>
          <p:cNvPr id="26" name="Rectangle 25">
            <a:extLst>
              <a:ext uri="{FF2B5EF4-FFF2-40B4-BE49-F238E27FC236}">
                <a16:creationId xmlns:a16="http://schemas.microsoft.com/office/drawing/2014/main" id="{9851F490-FF17-4806-AE98-D7F5CA0F24EB}"/>
              </a:ext>
            </a:extLst>
          </p:cNvPr>
          <p:cNvSpPr/>
          <p:nvPr userDrawn="1"/>
        </p:nvSpPr>
        <p:spPr>
          <a:xfrm>
            <a:off x="6286500" y="1827212"/>
            <a:ext cx="2857500" cy="3081672"/>
          </a:xfrm>
          <a:prstGeom prst="rect">
            <a:avLst/>
          </a:prstGeom>
          <a:solidFill>
            <a:schemeClr val="accent1"/>
          </a:solidFill>
        </p:spPr>
        <p:txBody>
          <a:bodyPr lIns="0" tIns="0" rIns="0" bIns="0" rtlCol="0" anchor="ctr">
            <a:noAutofit/>
          </a:bodyPr>
          <a:lstStyle/>
          <a:p>
            <a:pPr algn="l">
              <a:spcBef>
                <a:spcPct val="20000"/>
              </a:spcBef>
            </a:pPr>
            <a:endParaRPr lang="en-US" sz="1500" b="0" kern="0">
              <a:solidFill>
                <a:srgbClr val="404040"/>
              </a:solidFill>
              <a:latin typeface="Trebuchet MS"/>
            </a:endParaRPr>
          </a:p>
        </p:txBody>
      </p:sp>
      <p:sp>
        <p:nvSpPr>
          <p:cNvPr id="32" name="Content Placeholder 6">
            <a:extLst>
              <a:ext uri="{FF2B5EF4-FFF2-40B4-BE49-F238E27FC236}">
                <a16:creationId xmlns:a16="http://schemas.microsoft.com/office/drawing/2014/main" id="{302C6BE6-E504-4085-844D-F1BAF754716F}"/>
              </a:ext>
            </a:extLst>
          </p:cNvPr>
          <p:cNvSpPr>
            <a:spLocks noGrp="1"/>
          </p:cNvSpPr>
          <p:nvPr>
            <p:ph sz="quarter" idx="15"/>
          </p:nvPr>
        </p:nvSpPr>
        <p:spPr>
          <a:xfrm>
            <a:off x="7536404" y="2448962"/>
            <a:ext cx="1320260" cy="914401"/>
          </a:xfrm>
          <a:noFill/>
        </p:spPr>
        <p:txBody>
          <a:bodyPr lIns="0" tIns="0" rIns="0" bIns="0" anchor="ctr"/>
          <a:lstStyle>
            <a:lvl1pPr>
              <a:defRPr sz="14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3" name="Picture Placeholder 8">
            <a:extLst>
              <a:ext uri="{FF2B5EF4-FFF2-40B4-BE49-F238E27FC236}">
                <a16:creationId xmlns:a16="http://schemas.microsoft.com/office/drawing/2014/main" id="{D3C47C22-1FDC-4A03-ACA2-7C7F86CC50F9}"/>
              </a:ext>
            </a:extLst>
          </p:cNvPr>
          <p:cNvSpPr>
            <a:spLocks noGrp="1"/>
          </p:cNvSpPr>
          <p:nvPr>
            <p:ph type="pic" sz="quarter" idx="16" hasCustomPrompt="1"/>
          </p:nvPr>
        </p:nvSpPr>
        <p:spPr>
          <a:xfrm>
            <a:off x="6454252" y="2448962"/>
            <a:ext cx="914400" cy="914400"/>
          </a:xfrm>
          <a:prstGeom prst="ellipse">
            <a:avLst/>
          </a:prstGeom>
          <a:noFill/>
        </p:spPr>
        <p:txBody>
          <a:bodyPr anchor="ctr"/>
          <a:lstStyle>
            <a:lvl1pPr algn="ctr">
              <a:defRPr sz="825" b="1"/>
            </a:lvl1pPr>
          </a:lstStyle>
          <a:p>
            <a:r>
              <a:rPr lang="en-US" dirty="0"/>
              <a:t>Headshot</a:t>
            </a:r>
          </a:p>
        </p:txBody>
      </p:sp>
      <p:sp>
        <p:nvSpPr>
          <p:cNvPr id="34" name="Content Placeholder 6">
            <a:extLst>
              <a:ext uri="{FF2B5EF4-FFF2-40B4-BE49-F238E27FC236}">
                <a16:creationId xmlns:a16="http://schemas.microsoft.com/office/drawing/2014/main" id="{9625D57F-1DC3-4ABB-881D-94295EFFDEF4}"/>
              </a:ext>
            </a:extLst>
          </p:cNvPr>
          <p:cNvSpPr>
            <a:spLocks noGrp="1"/>
          </p:cNvSpPr>
          <p:nvPr>
            <p:ph sz="quarter" idx="17"/>
          </p:nvPr>
        </p:nvSpPr>
        <p:spPr>
          <a:xfrm>
            <a:off x="7536404" y="3825058"/>
            <a:ext cx="1320260" cy="914401"/>
          </a:xfrm>
          <a:noFill/>
        </p:spPr>
        <p:txBody>
          <a:bodyPr lIns="0" tIns="0" rIns="0" bIns="0" anchor="ctr"/>
          <a:lstStyle>
            <a:lvl1pPr>
              <a:defRPr sz="14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6" name="Picture Placeholder 8">
            <a:extLst>
              <a:ext uri="{FF2B5EF4-FFF2-40B4-BE49-F238E27FC236}">
                <a16:creationId xmlns:a16="http://schemas.microsoft.com/office/drawing/2014/main" id="{C3272C44-037A-48AB-94F6-1CFF9294B62E}"/>
              </a:ext>
            </a:extLst>
          </p:cNvPr>
          <p:cNvSpPr>
            <a:spLocks noGrp="1"/>
          </p:cNvSpPr>
          <p:nvPr>
            <p:ph type="pic" sz="quarter" idx="18" hasCustomPrompt="1"/>
          </p:nvPr>
        </p:nvSpPr>
        <p:spPr>
          <a:xfrm>
            <a:off x="6454252" y="3825058"/>
            <a:ext cx="914400" cy="914400"/>
          </a:xfrm>
          <a:prstGeom prst="ellipse">
            <a:avLst/>
          </a:prstGeom>
          <a:noFill/>
        </p:spPr>
        <p:txBody>
          <a:bodyPr anchor="ctr"/>
          <a:lstStyle>
            <a:lvl1pPr algn="ctr">
              <a:defRPr sz="825" b="1"/>
            </a:lvl1pPr>
          </a:lstStyle>
          <a:p>
            <a:r>
              <a:rPr lang="en-US" dirty="0"/>
              <a:t>Headshot</a:t>
            </a:r>
          </a:p>
        </p:txBody>
      </p:sp>
      <p:sp>
        <p:nvSpPr>
          <p:cNvPr id="37" name="Title 2">
            <a:extLst>
              <a:ext uri="{FF2B5EF4-FFF2-40B4-BE49-F238E27FC236}">
                <a16:creationId xmlns:a16="http://schemas.microsoft.com/office/drawing/2014/main" id="{B3B5D9AA-CB74-4375-B9E0-E5FB6A9F2D3B}"/>
              </a:ext>
            </a:extLst>
          </p:cNvPr>
          <p:cNvSpPr txBox="1">
            <a:spLocks/>
          </p:cNvSpPr>
          <p:nvPr userDrawn="1"/>
        </p:nvSpPr>
        <p:spPr bwMode="auto">
          <a:xfrm>
            <a:off x="6453198" y="2027920"/>
            <a:ext cx="2403466" cy="27344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lnSpc>
                <a:spcPct val="105000"/>
              </a:lnSpc>
              <a:spcBef>
                <a:spcPct val="0"/>
              </a:spcBef>
              <a:spcAft>
                <a:spcPct val="0"/>
              </a:spcAft>
              <a:defRPr sz="2800" b="0" cap="none" baseline="0">
                <a:solidFill>
                  <a:schemeClr val="bg1"/>
                </a:solidFill>
                <a:latin typeface="+mj-lt"/>
                <a:ea typeface="+mj-ea"/>
                <a:cs typeface="+mj-cs"/>
              </a:defRPr>
            </a:lvl1pPr>
            <a:lvl2pPr algn="l" rtl="0" eaLnBrk="1" fontAlgn="base" hangingPunct="1">
              <a:lnSpc>
                <a:spcPct val="105000"/>
              </a:lnSpc>
              <a:spcBef>
                <a:spcPct val="0"/>
              </a:spcBef>
              <a:spcAft>
                <a:spcPct val="0"/>
              </a:spcAft>
              <a:defRPr sz="2800" b="1">
                <a:solidFill>
                  <a:srgbClr val="ED1A3B"/>
                </a:solidFill>
                <a:latin typeface="Trebuchet MS" pitchFamily="34" charset="0"/>
              </a:defRPr>
            </a:lvl2pPr>
            <a:lvl3pPr algn="l" rtl="0" eaLnBrk="1" fontAlgn="base" hangingPunct="1">
              <a:lnSpc>
                <a:spcPct val="105000"/>
              </a:lnSpc>
              <a:spcBef>
                <a:spcPct val="0"/>
              </a:spcBef>
              <a:spcAft>
                <a:spcPct val="0"/>
              </a:spcAft>
              <a:defRPr sz="2800" b="1">
                <a:solidFill>
                  <a:srgbClr val="ED1A3B"/>
                </a:solidFill>
                <a:latin typeface="Trebuchet MS" pitchFamily="34" charset="0"/>
              </a:defRPr>
            </a:lvl3pPr>
            <a:lvl4pPr algn="l" rtl="0" eaLnBrk="1" fontAlgn="base" hangingPunct="1">
              <a:lnSpc>
                <a:spcPct val="105000"/>
              </a:lnSpc>
              <a:spcBef>
                <a:spcPct val="0"/>
              </a:spcBef>
              <a:spcAft>
                <a:spcPct val="0"/>
              </a:spcAft>
              <a:defRPr sz="2800" b="1">
                <a:solidFill>
                  <a:srgbClr val="ED1A3B"/>
                </a:solidFill>
                <a:latin typeface="Trebuchet MS" pitchFamily="34" charset="0"/>
              </a:defRPr>
            </a:lvl4pPr>
            <a:lvl5pPr algn="l" rtl="0" eaLnBrk="1" fontAlgn="base" hangingPunct="1">
              <a:lnSpc>
                <a:spcPct val="105000"/>
              </a:lnSpc>
              <a:spcBef>
                <a:spcPct val="0"/>
              </a:spcBef>
              <a:spcAft>
                <a:spcPct val="0"/>
              </a:spcAft>
              <a:defRPr sz="2800" b="1">
                <a:solidFill>
                  <a:srgbClr val="ED1A3B"/>
                </a:solidFill>
                <a:latin typeface="Trebuchet MS" pitchFamily="34" charset="0"/>
              </a:defRPr>
            </a:lvl5pPr>
            <a:lvl6pPr marL="457200" algn="l" rtl="0" eaLnBrk="1" fontAlgn="base" hangingPunct="1">
              <a:lnSpc>
                <a:spcPct val="105000"/>
              </a:lnSpc>
              <a:spcBef>
                <a:spcPct val="0"/>
              </a:spcBef>
              <a:spcAft>
                <a:spcPct val="0"/>
              </a:spcAft>
              <a:defRPr sz="2800" b="1">
                <a:solidFill>
                  <a:srgbClr val="ED1A3B"/>
                </a:solidFill>
                <a:latin typeface="Trebuchet MS" pitchFamily="34" charset="0"/>
              </a:defRPr>
            </a:lvl6pPr>
            <a:lvl7pPr marL="914400" algn="l" rtl="0" eaLnBrk="1" fontAlgn="base" hangingPunct="1">
              <a:lnSpc>
                <a:spcPct val="105000"/>
              </a:lnSpc>
              <a:spcBef>
                <a:spcPct val="0"/>
              </a:spcBef>
              <a:spcAft>
                <a:spcPct val="0"/>
              </a:spcAft>
              <a:defRPr sz="2800" b="1">
                <a:solidFill>
                  <a:srgbClr val="ED1A3B"/>
                </a:solidFill>
                <a:latin typeface="Trebuchet MS" pitchFamily="34" charset="0"/>
              </a:defRPr>
            </a:lvl7pPr>
            <a:lvl8pPr marL="1371600" algn="l" rtl="0" eaLnBrk="1" fontAlgn="base" hangingPunct="1">
              <a:lnSpc>
                <a:spcPct val="105000"/>
              </a:lnSpc>
              <a:spcBef>
                <a:spcPct val="0"/>
              </a:spcBef>
              <a:spcAft>
                <a:spcPct val="0"/>
              </a:spcAft>
              <a:defRPr sz="2800" b="1">
                <a:solidFill>
                  <a:srgbClr val="ED1A3B"/>
                </a:solidFill>
                <a:latin typeface="Trebuchet MS" pitchFamily="34" charset="0"/>
              </a:defRPr>
            </a:lvl8pPr>
            <a:lvl9pPr marL="1828800" algn="l" rtl="0" eaLnBrk="1" fontAlgn="base" hangingPunct="1">
              <a:lnSpc>
                <a:spcPct val="105000"/>
              </a:lnSpc>
              <a:spcBef>
                <a:spcPct val="0"/>
              </a:spcBef>
              <a:spcAft>
                <a:spcPct val="0"/>
              </a:spcAft>
              <a:defRPr sz="2800" b="1">
                <a:solidFill>
                  <a:srgbClr val="ED1A3B"/>
                </a:solidFill>
                <a:latin typeface="Trebuchet MS" pitchFamily="34" charset="0"/>
              </a:defRPr>
            </a:lvl9pPr>
          </a:lstStyle>
          <a:p>
            <a:r>
              <a:rPr lang="en-US" sz="1500" b="1" kern="0" dirty="0">
                <a:solidFill>
                  <a:schemeClr val="bg1"/>
                </a:solidFill>
              </a:rPr>
              <a:t>WITH YOU TODAY</a:t>
            </a:r>
          </a:p>
        </p:txBody>
      </p:sp>
      <p:sp>
        <p:nvSpPr>
          <p:cNvPr id="38" name="Freeform 25">
            <a:extLst>
              <a:ext uri="{FF2B5EF4-FFF2-40B4-BE49-F238E27FC236}">
                <a16:creationId xmlns:a16="http://schemas.microsoft.com/office/drawing/2014/main" id="{C7656F59-0422-4BB5-8BB3-80B589C1D4F3}"/>
              </a:ext>
            </a:extLst>
          </p:cNvPr>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39" name="Freeform 11">
            <a:extLst>
              <a:ext uri="{FF2B5EF4-FFF2-40B4-BE49-F238E27FC236}">
                <a16:creationId xmlns:a16="http://schemas.microsoft.com/office/drawing/2014/main" id="{9D6AF671-F6FF-4B1E-BB69-17A527E5BD13}"/>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16" name="Rectangle 2">
            <a:extLst>
              <a:ext uri="{FF2B5EF4-FFF2-40B4-BE49-F238E27FC236}">
                <a16:creationId xmlns:a16="http://schemas.microsoft.com/office/drawing/2014/main" id="{9AA1568A-1A1B-4311-9FD1-B8805C02B960}"/>
              </a:ext>
            </a:extLst>
          </p:cNvPr>
          <p:cNvSpPr>
            <a:spLocks noGrp="1" noChangeArrowheads="1"/>
          </p:cNvSpPr>
          <p:nvPr>
            <p:ph type="ctrTitle" hasCustomPrompt="1"/>
          </p:nvPr>
        </p:nvSpPr>
        <p:spPr bwMode="gray">
          <a:xfrm>
            <a:off x="266700" y="685801"/>
            <a:ext cx="8610600" cy="962024"/>
          </a:xfrm>
        </p:spPr>
        <p:txBody>
          <a:bodyPr anchor="ctr"/>
          <a:lstStyle>
            <a:lvl1pPr>
              <a:defRPr sz="2800" b="0" i="0">
                <a:solidFill>
                  <a:schemeClr val="bg1"/>
                </a:solidFill>
              </a:defRPr>
            </a:lvl1pPr>
          </a:lstStyle>
          <a:p>
            <a:r>
              <a:rPr lang="en-US" dirty="0"/>
              <a:t>Click To Edit Master Title Style</a:t>
            </a:r>
            <a:endParaRPr lang="en-GB" dirty="0"/>
          </a:p>
        </p:txBody>
      </p:sp>
      <p:sp>
        <p:nvSpPr>
          <p:cNvPr id="17" name="Slide Number Placeholder 5">
            <a:extLst>
              <a:ext uri="{FF2B5EF4-FFF2-40B4-BE49-F238E27FC236}">
                <a16:creationId xmlns:a16="http://schemas.microsoft.com/office/drawing/2014/main" id="{E09FF915-23EF-404D-8AB9-A6073AE4D797}"/>
              </a:ext>
            </a:extLst>
          </p:cNvPr>
          <p:cNvSpPr txBox="1">
            <a:spLocks/>
          </p:cNvSpPr>
          <p:nvPr userDrawn="1"/>
        </p:nvSpPr>
        <p:spPr bwMode="auto">
          <a:xfrm>
            <a:off x="0" y="6491328"/>
            <a:ext cx="336089" cy="13652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FF2DC72F-DB90-46DA-B3A1-39F4E40A1BB7}"/>
              </a:ext>
            </a:extLst>
          </p:cNvPr>
          <p:cNvSpPr>
            <a:spLocks noGrp="1"/>
          </p:cNvSpPr>
          <p:nvPr>
            <p:ph type="ftr" sz="quarter" idx="3"/>
          </p:nvPr>
        </p:nvSpPr>
        <p:spPr>
          <a:xfrm>
            <a:off x="821864" y="6356351"/>
            <a:ext cx="3172300" cy="273050"/>
          </a:xfrm>
          <a:prstGeom prst="rect">
            <a:avLst/>
          </a:prstGeom>
        </p:spPr>
        <p:txBody>
          <a:bodyPr vert="horz" lIns="0" tIns="0" rIns="0" bIns="0" rtlCol="0" anchor="b"/>
          <a:lstStyle>
            <a:lvl1pPr algn="l">
              <a:defRPr sz="900" cap="all" baseline="0">
                <a:solidFill>
                  <a:schemeClr val="bg1"/>
                </a:solidFill>
              </a:defRPr>
            </a:lvl1pPr>
          </a:lstStyle>
          <a:p>
            <a:endParaRPr lang="en-US" dirty="0"/>
          </a:p>
        </p:txBody>
      </p:sp>
      <p:pic>
        <p:nvPicPr>
          <p:cNvPr id="19" name="Graphic 18">
            <a:extLst>
              <a:ext uri="{FF2B5EF4-FFF2-40B4-BE49-F238E27FC236}">
                <a16:creationId xmlns:a16="http://schemas.microsoft.com/office/drawing/2014/main" id="{14B77FAA-DF01-4C94-9267-369A3C46FD51}"/>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0" y="6242939"/>
            <a:ext cx="2205820" cy="385354"/>
          </a:xfrm>
          <a:prstGeom prst="rect">
            <a:avLst/>
          </a:prstGeom>
        </p:spPr>
      </p:pic>
    </p:spTree>
    <p:extLst>
      <p:ext uri="{BB962C8B-B14F-4D97-AF65-F5344CB8AC3E}">
        <p14:creationId xmlns:p14="http://schemas.microsoft.com/office/powerpoint/2010/main" val="942261579"/>
      </p:ext>
    </p:extLst>
  </p:cSld>
  <p:clrMapOvr>
    <a:masterClrMapping/>
  </p:clrMapOvr>
  <p:extLst>
    <p:ext uri="{DCECCB84-F9BA-43D5-87BE-67443E8EF086}">
      <p15:sldGuideLst xmlns:p15="http://schemas.microsoft.com/office/powerpoint/2012/main">
        <p15:guide id="3" pos="3960">
          <p15:clr>
            <a:srgbClr val="FBAE40"/>
          </p15:clr>
        </p15:guide>
        <p15:guide id="4" pos="3744">
          <p15:clr>
            <a:srgbClr val="FBAE40"/>
          </p15:clr>
        </p15:guide>
        <p15:guide id="5" orient="horz" pos="1038">
          <p15:clr>
            <a:srgbClr val="FBAE40"/>
          </p15:clr>
        </p15:guide>
        <p15:guide id="6" orient="horz" pos="11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Full width conten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a:extLst>
              <a:ext uri="{FF2B5EF4-FFF2-40B4-BE49-F238E27FC236}">
                <a16:creationId xmlns:a16="http://schemas.microsoft.com/office/drawing/2014/main" id="{D329FAF4-A3D5-4DE3-B617-3055C3A35DF6}"/>
              </a:ext>
            </a:extLst>
          </p:cNvPr>
          <p:cNvSpPr>
            <a:spLocks noGrp="1"/>
          </p:cNvSpPr>
          <p:nvPr>
            <p:ph type="ftr" sz="quarter" idx="10"/>
          </p:nvPr>
        </p:nvSpPr>
        <p:spPr>
          <a:xfrm>
            <a:off x="821864" y="6356351"/>
            <a:ext cx="3172300" cy="273050"/>
          </a:xfrm>
          <a:prstGeom prst="rect">
            <a:avLst/>
          </a:prstGeom>
        </p:spPr>
        <p:txBody>
          <a:bodyPr/>
          <a:lstStyle/>
          <a:p>
            <a:r>
              <a:rPr lang="en-US" dirty="0"/>
              <a:t>Institute for Nonprofit Practice | February 25, 2021</a:t>
            </a:r>
          </a:p>
        </p:txBody>
      </p:sp>
    </p:spTree>
    <p:extLst>
      <p:ext uri="{BB962C8B-B14F-4D97-AF65-F5344CB8AC3E}">
        <p14:creationId xmlns:p14="http://schemas.microsoft.com/office/powerpoint/2010/main" val="1490233775"/>
      </p:ext>
    </p:extLst>
  </p:cSld>
  <p:clrMapOvr>
    <a:masterClrMapping/>
  </p:clrMapOvr>
  <p:extLst>
    <p:ext uri="{DCECCB84-F9BA-43D5-87BE-67443E8EF086}">
      <p15:sldGuideLst xmlns:p15="http://schemas.microsoft.com/office/powerpoint/2012/main">
        <p15:guide id="1" orient="horz" pos="11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Full width content ">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6BAF2F90-5523-4844-A26F-FDA9ABDEA8EC}"/>
              </a:ext>
            </a:extLst>
          </p:cNvPr>
          <p:cNvSpPr/>
          <p:nvPr userDrawn="1"/>
        </p:nvSpPr>
        <p:spPr>
          <a:xfrm flipH="1">
            <a:off x="3269198" y="2741350"/>
            <a:ext cx="5874802" cy="4116650"/>
          </a:xfrm>
          <a:prstGeom prst="rtTriangle">
            <a:avLst/>
          </a:prstGeom>
          <a:solidFill>
            <a:schemeClr val="bg2">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266700" y="1828800"/>
            <a:ext cx="8610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a:extLst>
              <a:ext uri="{FF2B5EF4-FFF2-40B4-BE49-F238E27FC236}">
                <a16:creationId xmlns:a16="http://schemas.microsoft.com/office/drawing/2014/main" id="{D329FAF4-A3D5-4DE3-B617-3055C3A35DF6}"/>
              </a:ext>
            </a:extLst>
          </p:cNvPr>
          <p:cNvSpPr>
            <a:spLocks noGrp="1"/>
          </p:cNvSpPr>
          <p:nvPr>
            <p:ph type="ftr" sz="quarter" idx="10"/>
          </p:nvPr>
        </p:nvSpPr>
        <p:spPr>
          <a:xfrm>
            <a:off x="821864" y="6356351"/>
            <a:ext cx="3172300" cy="273050"/>
          </a:xfrm>
          <a:prstGeom prst="rect">
            <a:avLst/>
          </a:prstGeom>
        </p:spPr>
        <p:txBody>
          <a:bodyPr/>
          <a:lstStyle/>
          <a:p>
            <a:r>
              <a:rPr lang="en-US" dirty="0"/>
              <a:t>Institute for Nonprofit Practice | February 25, 2021</a:t>
            </a:r>
          </a:p>
        </p:txBody>
      </p:sp>
      <p:pic>
        <p:nvPicPr>
          <p:cNvPr id="7" name="Graphic 6">
            <a:extLst>
              <a:ext uri="{FF2B5EF4-FFF2-40B4-BE49-F238E27FC236}">
                <a16:creationId xmlns:a16="http://schemas.microsoft.com/office/drawing/2014/main" id="{A6A22335-3CBA-4907-9C42-C0274F70F4E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2643965291"/>
      </p:ext>
    </p:extLst>
  </p:cSld>
  <p:clrMapOvr>
    <a:masterClrMapping/>
  </p:clrMapOvr>
  <p:extLst>
    <p:ext uri="{DCECCB84-F9BA-43D5-87BE-67443E8EF086}">
      <p15:sldGuideLst xmlns:p15="http://schemas.microsoft.com/office/powerpoint/2012/main">
        <p15:guide id="1" orient="horz" pos="11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67D50D-7901-4BE3-AFAE-81AC95CB2A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404" t="17408" r="16155"/>
          <a:stretch/>
        </p:blipFill>
        <p:spPr>
          <a:xfrm>
            <a:off x="1" y="0"/>
            <a:ext cx="9144000" cy="6858000"/>
          </a:xfrm>
          <a:prstGeom prst="rect">
            <a:avLst/>
          </a:prstGeom>
          <a:noFill/>
        </p:spPr>
      </p:pic>
      <p:sp>
        <p:nvSpPr>
          <p:cNvPr id="4" name="Rectangle 2">
            <a:extLst>
              <a:ext uri="{FF2B5EF4-FFF2-40B4-BE49-F238E27FC236}">
                <a16:creationId xmlns:a16="http://schemas.microsoft.com/office/drawing/2014/main" id="{13D9773B-078E-47C2-A5DF-D5BD0326B5E5}"/>
              </a:ext>
            </a:extLst>
          </p:cNvPr>
          <p:cNvSpPr>
            <a:spLocks noGrp="1" noChangeArrowheads="1"/>
          </p:cNvSpPr>
          <p:nvPr>
            <p:ph type="ctrTitle"/>
          </p:nvPr>
        </p:nvSpPr>
        <p:spPr bwMode="gray">
          <a:xfrm>
            <a:off x="266700" y="2247900"/>
            <a:ext cx="4732755" cy="1968500"/>
          </a:xfrm>
        </p:spPr>
        <p:txBody>
          <a:bodyPr/>
          <a:lstStyle>
            <a:lvl1pPr>
              <a:defRPr sz="3600" b="1" cap="all" baseline="0">
                <a:solidFill>
                  <a:schemeClr val="tx2"/>
                </a:solidFill>
              </a:defRPr>
            </a:lvl1pPr>
          </a:lstStyle>
          <a:p>
            <a:r>
              <a:rPr lang="en-US"/>
              <a:t>Click to edit Master title style</a:t>
            </a:r>
            <a:endParaRPr lang="en-GB" dirty="0"/>
          </a:p>
        </p:txBody>
      </p:sp>
      <p:grpSp>
        <p:nvGrpSpPr>
          <p:cNvPr id="9" name="Group 8">
            <a:extLst>
              <a:ext uri="{FF2B5EF4-FFF2-40B4-BE49-F238E27FC236}">
                <a16:creationId xmlns:a16="http://schemas.microsoft.com/office/drawing/2014/main" id="{89B78C36-B599-46CC-BDE9-A797FC381CBA}"/>
              </a:ext>
            </a:extLst>
          </p:cNvPr>
          <p:cNvGrpSpPr/>
          <p:nvPr userDrawn="1"/>
        </p:nvGrpSpPr>
        <p:grpSpPr>
          <a:xfrm>
            <a:off x="495300" y="5247444"/>
            <a:ext cx="161925" cy="1621895"/>
            <a:chOff x="660400" y="5247444"/>
            <a:chExt cx="161925" cy="1621895"/>
          </a:xfrm>
        </p:grpSpPr>
        <p:sp>
          <p:nvSpPr>
            <p:cNvPr id="10" name="Freeform 12">
              <a:extLst>
                <a:ext uri="{FF2B5EF4-FFF2-40B4-BE49-F238E27FC236}">
                  <a16:creationId xmlns:a16="http://schemas.microsoft.com/office/drawing/2014/main" id="{12FC5D40-C359-48D6-B116-EF43434301FC}"/>
                </a:ext>
              </a:extLst>
            </p:cNvPr>
            <p:cNvSpPr>
              <a:spLocks noChangeAspect="1"/>
            </p:cNvSpPr>
            <p:nvPr userDrawn="1"/>
          </p:nvSpPr>
          <p:spPr bwMode="gray">
            <a:xfrm>
              <a:off x="660400" y="625338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sp>
          <p:nvSpPr>
            <p:cNvPr id="11" name="Freeform 12">
              <a:extLst>
                <a:ext uri="{FF2B5EF4-FFF2-40B4-BE49-F238E27FC236}">
                  <a16:creationId xmlns:a16="http://schemas.microsoft.com/office/drawing/2014/main" id="{9743C9EE-AA28-4719-A1B6-299108952A94}"/>
                </a:ext>
              </a:extLst>
            </p:cNvPr>
            <p:cNvSpPr>
              <a:spLocks noChangeAspect="1"/>
            </p:cNvSpPr>
            <p:nvPr userDrawn="1"/>
          </p:nvSpPr>
          <p:spPr bwMode="gray">
            <a:xfrm>
              <a:off x="660400" y="574940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sp>
          <p:nvSpPr>
            <p:cNvPr id="12" name="Freeform 12">
              <a:extLst>
                <a:ext uri="{FF2B5EF4-FFF2-40B4-BE49-F238E27FC236}">
                  <a16:creationId xmlns:a16="http://schemas.microsoft.com/office/drawing/2014/main" id="{85FB14A4-09B0-4274-BEA0-E99377D69929}"/>
                </a:ext>
              </a:extLst>
            </p:cNvPr>
            <p:cNvSpPr>
              <a:spLocks noChangeAspect="1"/>
            </p:cNvSpPr>
            <p:nvPr userDrawn="1"/>
          </p:nvSpPr>
          <p:spPr bwMode="gray">
            <a:xfrm>
              <a:off x="660400" y="5247444"/>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grpSp>
      <p:grpSp>
        <p:nvGrpSpPr>
          <p:cNvPr id="13" name="Group 12">
            <a:extLst>
              <a:ext uri="{FF2B5EF4-FFF2-40B4-BE49-F238E27FC236}">
                <a16:creationId xmlns:a16="http://schemas.microsoft.com/office/drawing/2014/main" id="{2DF0D5A2-F3D1-4469-A9EC-90CACAFFF3EC}"/>
              </a:ext>
            </a:extLst>
          </p:cNvPr>
          <p:cNvGrpSpPr/>
          <p:nvPr userDrawn="1"/>
        </p:nvGrpSpPr>
        <p:grpSpPr>
          <a:xfrm>
            <a:off x="495300" y="0"/>
            <a:ext cx="161925" cy="1968257"/>
            <a:chOff x="660400" y="0"/>
            <a:chExt cx="161925" cy="1968257"/>
          </a:xfrm>
        </p:grpSpPr>
        <p:sp>
          <p:nvSpPr>
            <p:cNvPr id="14" name="Freeform 11">
              <a:extLst>
                <a:ext uri="{FF2B5EF4-FFF2-40B4-BE49-F238E27FC236}">
                  <a16:creationId xmlns:a16="http://schemas.microsoft.com/office/drawing/2014/main" id="{E65BD4CB-3FCA-4414-BB9B-8E46D1519DEE}"/>
                </a:ext>
              </a:extLst>
            </p:cNvPr>
            <p:cNvSpPr>
              <a:spLocks noChangeAspect="1"/>
            </p:cNvSpPr>
            <p:nvPr userDrawn="1"/>
          </p:nvSpPr>
          <p:spPr bwMode="gray">
            <a:xfrm>
              <a:off x="660400" y="30026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15" name="Freeform 11">
              <a:extLst>
                <a:ext uri="{FF2B5EF4-FFF2-40B4-BE49-F238E27FC236}">
                  <a16:creationId xmlns:a16="http://schemas.microsoft.com/office/drawing/2014/main" id="{23B3277E-2810-4382-B7D9-8DFCFDEE94A8}"/>
                </a:ext>
              </a:extLst>
            </p:cNvPr>
            <p:cNvSpPr>
              <a:spLocks noChangeAspect="1"/>
            </p:cNvSpPr>
            <p:nvPr userDrawn="1"/>
          </p:nvSpPr>
          <p:spPr bwMode="gray">
            <a:xfrm>
              <a:off x="660400"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16" name="Freeform 11">
              <a:extLst>
                <a:ext uri="{FF2B5EF4-FFF2-40B4-BE49-F238E27FC236}">
                  <a16:creationId xmlns:a16="http://schemas.microsoft.com/office/drawing/2014/main" id="{5A02C77F-36F9-4FC7-BA64-1DF5571BE535}"/>
                </a:ext>
              </a:extLst>
            </p:cNvPr>
            <p:cNvSpPr>
              <a:spLocks noChangeAspect="1"/>
            </p:cNvSpPr>
            <p:nvPr userDrawn="1"/>
          </p:nvSpPr>
          <p:spPr bwMode="gray">
            <a:xfrm>
              <a:off x="660400" y="685314"/>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17" name="Freeform 11">
              <a:extLst>
                <a:ext uri="{FF2B5EF4-FFF2-40B4-BE49-F238E27FC236}">
                  <a16:creationId xmlns:a16="http://schemas.microsoft.com/office/drawing/2014/main" id="{027DE273-0A8C-41AB-8CFA-3901A8E58F7C}"/>
                </a:ext>
              </a:extLst>
            </p:cNvPr>
            <p:cNvSpPr>
              <a:spLocks noChangeAspect="1"/>
            </p:cNvSpPr>
            <p:nvPr userDrawn="1"/>
          </p:nvSpPr>
          <p:spPr bwMode="gray">
            <a:xfrm>
              <a:off x="660400" y="1116183"/>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18" name="Freeform 11">
              <a:extLst>
                <a:ext uri="{FF2B5EF4-FFF2-40B4-BE49-F238E27FC236}">
                  <a16:creationId xmlns:a16="http://schemas.microsoft.com/office/drawing/2014/main" id="{64F0C4AF-80BF-4B79-98C4-235F25E4DCF8}"/>
                </a:ext>
              </a:extLst>
            </p:cNvPr>
            <p:cNvSpPr>
              <a:spLocks noChangeAspect="1"/>
            </p:cNvSpPr>
            <p:nvPr userDrawn="1"/>
          </p:nvSpPr>
          <p:spPr bwMode="gray">
            <a:xfrm>
              <a:off x="660400" y="1414219"/>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grpSp>
      <p:sp>
        <p:nvSpPr>
          <p:cNvPr id="23" name="TextBox 22">
            <a:extLst>
              <a:ext uri="{FF2B5EF4-FFF2-40B4-BE49-F238E27FC236}">
                <a16:creationId xmlns:a16="http://schemas.microsoft.com/office/drawing/2014/main" id="{8CAF2C19-50F3-4583-BEFA-F53CFF35DAEE}"/>
              </a:ext>
            </a:extLst>
          </p:cNvPr>
          <p:cNvSpPr txBox="1"/>
          <p:nvPr userDrawn="1"/>
        </p:nvSpPr>
        <p:spPr>
          <a:xfrm>
            <a:off x="819150" y="6416675"/>
            <a:ext cx="4681904" cy="215444"/>
          </a:xfrm>
          <a:prstGeom prst="rect">
            <a:avLst/>
          </a:prstGeom>
          <a:noFill/>
        </p:spPr>
        <p:txBody>
          <a:bodyPr wrap="square" lIns="0" tIns="0" rIns="0" bIns="0" rtlCol="0">
            <a:spAutoFit/>
          </a:bodyPr>
          <a:lstStyle/>
          <a:p>
            <a:pPr algn="l"/>
            <a:r>
              <a:rPr lang="en-US" sz="700" b="0" kern="1200" dirty="0">
                <a:solidFill>
                  <a:schemeClr val="tx2"/>
                </a:solidFill>
                <a:latin typeface="Trebuchet MS" pitchFamily="34" charset="0"/>
                <a:ea typeface="+mn-ea"/>
                <a:cs typeface="+mn-cs"/>
              </a:rPr>
              <a:t>BDO USA, LLP, a Delaware limited liability partnership, is the U.S. member of BDO International Limited, a UK company limited by guarantee, and forms part of the international BDO network of independent member firms</a:t>
            </a:r>
            <a:r>
              <a:rPr lang="en-US" sz="700" b="0" dirty="0">
                <a:solidFill>
                  <a:schemeClr val="tx2"/>
                </a:solidFill>
              </a:rPr>
              <a:t>.</a:t>
            </a:r>
          </a:p>
        </p:txBody>
      </p:sp>
      <p:sp>
        <p:nvSpPr>
          <p:cNvPr id="19" name="Content Placeholder 5">
            <a:extLst>
              <a:ext uri="{FF2B5EF4-FFF2-40B4-BE49-F238E27FC236}">
                <a16:creationId xmlns:a16="http://schemas.microsoft.com/office/drawing/2014/main" id="{AF8BA9B5-B847-45F3-AE04-0EF1395F9850}"/>
              </a:ext>
            </a:extLst>
          </p:cNvPr>
          <p:cNvSpPr>
            <a:spLocks noGrp="1"/>
          </p:cNvSpPr>
          <p:nvPr>
            <p:ph sz="quarter" idx="11"/>
          </p:nvPr>
        </p:nvSpPr>
        <p:spPr>
          <a:xfrm>
            <a:off x="0" y="4288240"/>
            <a:ext cx="5048250" cy="677108"/>
          </a:xfrm>
          <a:solidFill>
            <a:schemeClr val="accent1"/>
          </a:solidFill>
          <a:ln w="9525">
            <a:noFill/>
            <a:miter lim="800000"/>
            <a:headEnd/>
            <a:tailEnd/>
          </a:ln>
          <a:effectLst/>
        </p:spPr>
        <p:txBody>
          <a:bodyPr vert="horz" wrap="square" lIns="274320" tIns="182880" rIns="182880" bIns="182880" numCol="1" anchor="t" anchorCtr="0" compatLnSpc="1">
            <a:prstTxWarp prst="textNoShape">
              <a:avLst/>
            </a:prstTxWarp>
            <a:spAutoFit/>
          </a:bodyPr>
          <a:lstStyle>
            <a:lvl1pPr>
              <a:defRPr lang="en-US" kern="0" dirty="0" smtClean="0">
                <a:solidFill>
                  <a:schemeClr val="bg1"/>
                </a:solidFill>
              </a:defRPr>
            </a:lvl1pPr>
            <a:lvl2pPr marL="1587" indent="0">
              <a:buNone/>
              <a:defRPr lang="en-US" kern="1200" dirty="0" smtClean="0">
                <a:ea typeface="+mn-ea"/>
                <a:cs typeface="+mn-cs"/>
              </a:defRPr>
            </a:lvl2pPr>
            <a:lvl3pPr>
              <a:defRPr lang="en-US" kern="1200" dirty="0" smtClean="0">
                <a:ea typeface="+mn-ea"/>
                <a:cs typeface="+mn-cs"/>
              </a:defRPr>
            </a:lvl3pPr>
            <a:lvl4pPr>
              <a:defRPr lang="en-US" kern="1200" dirty="0" smtClean="0">
                <a:ea typeface="+mn-ea"/>
                <a:cs typeface="+mn-cs"/>
              </a:defRPr>
            </a:lvl4pPr>
            <a:lvl5pPr>
              <a:defRPr lang="en-US" kern="1200" dirty="0">
                <a:ea typeface="+mn-ea"/>
                <a:cs typeface="+mn-cs"/>
              </a:defRPr>
            </a:lvl5pPr>
          </a:lstStyle>
          <a:p>
            <a:pPr marL="0" lvl="0" defTabSz="914400" latinLnBrk="0"/>
            <a:r>
              <a:rPr lang="en-US"/>
              <a:t>Click to edit Master text styles</a:t>
            </a:r>
          </a:p>
        </p:txBody>
      </p:sp>
      <p:pic>
        <p:nvPicPr>
          <p:cNvPr id="25" name="Graphic 24">
            <a:extLst>
              <a:ext uri="{FF2B5EF4-FFF2-40B4-BE49-F238E27FC236}">
                <a16:creationId xmlns:a16="http://schemas.microsoft.com/office/drawing/2014/main" id="{4BE5E0F0-4005-4E68-9FAC-F27D4BC19C8F}"/>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0" y="6242939"/>
            <a:ext cx="2205820" cy="385354"/>
          </a:xfrm>
          <a:prstGeom prst="rect">
            <a:avLst/>
          </a:prstGeom>
        </p:spPr>
      </p:pic>
      <p:sp>
        <p:nvSpPr>
          <p:cNvPr id="22" name="Picture Placeholder 21">
            <a:extLst>
              <a:ext uri="{FF2B5EF4-FFF2-40B4-BE49-F238E27FC236}">
                <a16:creationId xmlns:a16="http://schemas.microsoft.com/office/drawing/2014/main" id="{DA156214-BBD2-4A58-BA64-22DFB337EB88}"/>
              </a:ext>
            </a:extLst>
          </p:cNvPr>
          <p:cNvSpPr>
            <a:spLocks noGrp="1" noChangeAspect="1"/>
          </p:cNvSpPr>
          <p:nvPr>
            <p:ph type="pic" sz="quarter" idx="10"/>
          </p:nvPr>
        </p:nvSpPr>
        <p:spPr bwMode="auto">
          <a:xfrm>
            <a:off x="1278403" y="2874"/>
            <a:ext cx="7871112" cy="4817349"/>
          </a:xfrm>
          <a:custGeom>
            <a:avLst/>
            <a:gdLst>
              <a:gd name="connsiteX0" fmla="*/ 7861938 w 7871112"/>
              <a:gd name="connsiteY0" fmla="*/ 0 h 4817349"/>
              <a:gd name="connsiteX1" fmla="*/ 7870675 w 7871112"/>
              <a:gd name="connsiteY1" fmla="*/ 3896119 h 4817349"/>
              <a:gd name="connsiteX2" fmla="*/ 7871112 w 7871112"/>
              <a:gd name="connsiteY2" fmla="*/ 4110756 h 4817349"/>
              <a:gd name="connsiteX3" fmla="*/ 6862746 w 7871112"/>
              <a:gd name="connsiteY3" fmla="*/ 4817349 h 4817349"/>
              <a:gd name="connsiteX4" fmla="*/ 0 w 7871112"/>
              <a:gd name="connsiteY4" fmla="*/ 3312 h 4817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1112" h="4817349">
                <a:moveTo>
                  <a:pt x="7861938" y="0"/>
                </a:moveTo>
                <a:cubicBezTo>
                  <a:pt x="7862928" y="803003"/>
                  <a:pt x="7868112" y="2687541"/>
                  <a:pt x="7870675" y="3896119"/>
                </a:cubicBezTo>
                <a:lnTo>
                  <a:pt x="7871112" y="4110756"/>
                </a:lnTo>
                <a:lnTo>
                  <a:pt x="6862746" y="4817349"/>
                </a:lnTo>
                <a:lnTo>
                  <a:pt x="0" y="3312"/>
                </a:lnTo>
                <a:close/>
              </a:path>
            </a:pathLst>
          </a:custGeom>
          <a:solidFill>
            <a:schemeClr val="bg2"/>
          </a:solidFill>
          <a:ln w="9525">
            <a:noFill/>
            <a:miter lim="800000"/>
            <a:headEnd/>
            <a:tailEnd/>
          </a:ln>
          <a:effectLst/>
        </p:spPr>
        <p:txBody>
          <a:bodyPr wrap="square" anchor="ctr" anchorCtr="1">
            <a:noAutofit/>
          </a:bodyPr>
          <a:lstStyle/>
          <a:p>
            <a:r>
              <a:rPr lang="en-US"/>
              <a:t>Click icon to add picture</a:t>
            </a:r>
          </a:p>
        </p:txBody>
      </p:sp>
      <p:sp>
        <p:nvSpPr>
          <p:cNvPr id="24" name="Right Triangle 23">
            <a:extLst>
              <a:ext uri="{FF2B5EF4-FFF2-40B4-BE49-F238E27FC236}">
                <a16:creationId xmlns:a16="http://schemas.microsoft.com/office/drawing/2014/main" id="{FB29E475-70ED-42D1-B070-4339CB369572}"/>
              </a:ext>
            </a:extLst>
          </p:cNvPr>
          <p:cNvSpPr>
            <a:spLocks noChangeAspect="1"/>
          </p:cNvSpPr>
          <p:nvPr userDrawn="1"/>
        </p:nvSpPr>
        <p:spPr>
          <a:xfrm flipH="1">
            <a:off x="5213137" y="4107851"/>
            <a:ext cx="3940873" cy="2761488"/>
          </a:xfrm>
          <a:prstGeom prst="rtTriangle">
            <a:avLst/>
          </a:prstGeom>
          <a:solidFill>
            <a:schemeClr val="tx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pic>
        <p:nvPicPr>
          <p:cNvPr id="27" name="Graphic 26">
            <a:extLst>
              <a:ext uri="{FF2B5EF4-FFF2-40B4-BE49-F238E27FC236}">
                <a16:creationId xmlns:a16="http://schemas.microsoft.com/office/drawing/2014/main" id="{A22BF34C-547B-4BD1-A39C-C79F414AC37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3965290539"/>
      </p:ext>
    </p:extLst>
  </p:cSld>
  <p:clrMapOvr>
    <a:masterClrMapping/>
  </p:clrMapOvr>
  <p:extLst>
    <p:ext uri="{DCECCB84-F9BA-43D5-87BE-67443E8EF086}">
      <p15:sldGuideLst xmlns:p15="http://schemas.microsoft.com/office/powerpoint/2012/main">
        <p15:guide id="1" orient="horz" pos="139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Content Placeholder 3"/>
          <p:cNvSpPr>
            <a:spLocks noGrp="1"/>
          </p:cNvSpPr>
          <p:nvPr>
            <p:ph sz="quarter" idx="10"/>
          </p:nvPr>
        </p:nvSpPr>
        <p:spPr>
          <a:xfrm>
            <a:off x="266700" y="1828800"/>
            <a:ext cx="4076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1"/>
          </p:nvPr>
        </p:nvSpPr>
        <p:spPr>
          <a:xfrm>
            <a:off x="4800600" y="1828800"/>
            <a:ext cx="408463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E318386-6BA7-4AAF-8A59-9D3F0A8B770D}"/>
              </a:ext>
            </a:extLst>
          </p:cNvPr>
          <p:cNvSpPr>
            <a:spLocks noGrp="1"/>
          </p:cNvSpPr>
          <p:nvPr>
            <p:ph type="ftr" sz="quarter" idx="12"/>
          </p:nvPr>
        </p:nvSpPr>
        <p:spPr>
          <a:xfrm>
            <a:off x="821864" y="6356351"/>
            <a:ext cx="3172300" cy="273050"/>
          </a:xfrm>
          <a:prstGeom prst="rect">
            <a:avLst/>
          </a:prstGeom>
        </p:spPr>
        <p:txBody>
          <a:bodyPr/>
          <a:lstStyle/>
          <a:p>
            <a:endParaRPr lang="en-US" dirty="0"/>
          </a:p>
        </p:txBody>
      </p:sp>
    </p:spTree>
    <p:extLst>
      <p:ext uri="{BB962C8B-B14F-4D97-AF65-F5344CB8AC3E}">
        <p14:creationId xmlns:p14="http://schemas.microsoft.com/office/powerpoint/2010/main" val="721678435"/>
      </p:ext>
    </p:extLst>
  </p:cSld>
  <p:clrMapOvr>
    <a:masterClrMapping/>
  </p:clrMapOvr>
  <p:extLst>
    <p:ext uri="{DCECCB84-F9BA-43D5-87BE-67443E8EF086}">
      <p15:sldGuideLst xmlns:p15="http://schemas.microsoft.com/office/powerpoint/2012/main">
        <p15:guide id="1" pos="2736">
          <p15:clr>
            <a:srgbClr val="FBAE40"/>
          </p15:clr>
        </p15:guide>
        <p15:guide id="2" pos="3024">
          <p15:clr>
            <a:srgbClr val="FBAE40"/>
          </p15:clr>
        </p15:guide>
        <p15:guide id="3" orient="horz" pos="11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Content Placeholder 3"/>
          <p:cNvSpPr>
            <a:spLocks noGrp="1"/>
          </p:cNvSpPr>
          <p:nvPr>
            <p:ph sz="quarter" idx="10"/>
          </p:nvPr>
        </p:nvSpPr>
        <p:spPr>
          <a:xfrm>
            <a:off x="266701" y="1828800"/>
            <a:ext cx="267874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a:extLst>
              <a:ext uri="{FF2B5EF4-FFF2-40B4-BE49-F238E27FC236}">
                <a16:creationId xmlns:a16="http://schemas.microsoft.com/office/drawing/2014/main" id="{0598C5A1-D030-4691-A4F3-C09590B185B7}"/>
              </a:ext>
            </a:extLst>
          </p:cNvPr>
          <p:cNvSpPr>
            <a:spLocks noGrp="1"/>
          </p:cNvSpPr>
          <p:nvPr>
            <p:ph sz="quarter" idx="13"/>
          </p:nvPr>
        </p:nvSpPr>
        <p:spPr>
          <a:xfrm>
            <a:off x="3232629" y="1828800"/>
            <a:ext cx="267874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F1548643-F2DA-477C-89B9-9749FAC5774A}"/>
              </a:ext>
            </a:extLst>
          </p:cNvPr>
          <p:cNvSpPr>
            <a:spLocks noGrp="1"/>
          </p:cNvSpPr>
          <p:nvPr>
            <p:ph sz="quarter" idx="14"/>
          </p:nvPr>
        </p:nvSpPr>
        <p:spPr>
          <a:xfrm>
            <a:off x="6198557" y="1828800"/>
            <a:ext cx="267874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a:extLst>
              <a:ext uri="{FF2B5EF4-FFF2-40B4-BE49-F238E27FC236}">
                <a16:creationId xmlns:a16="http://schemas.microsoft.com/office/drawing/2014/main" id="{C7E5BC78-3A06-46CF-BEC7-FEB6AB80EA2D}"/>
              </a:ext>
            </a:extLst>
          </p:cNvPr>
          <p:cNvSpPr>
            <a:spLocks noGrp="1"/>
          </p:cNvSpPr>
          <p:nvPr>
            <p:ph type="ftr" sz="quarter" idx="12"/>
          </p:nvPr>
        </p:nvSpPr>
        <p:spPr>
          <a:xfrm>
            <a:off x="821864" y="6356351"/>
            <a:ext cx="3172300" cy="273050"/>
          </a:xfrm>
          <a:prstGeom prst="rect">
            <a:avLst/>
          </a:prstGeom>
        </p:spPr>
        <p:txBody>
          <a:bodyPr/>
          <a:lstStyle/>
          <a:p>
            <a:endParaRPr lang="en-US" dirty="0"/>
          </a:p>
        </p:txBody>
      </p:sp>
    </p:spTree>
    <p:extLst>
      <p:ext uri="{BB962C8B-B14F-4D97-AF65-F5344CB8AC3E}">
        <p14:creationId xmlns:p14="http://schemas.microsoft.com/office/powerpoint/2010/main" val="619918479"/>
      </p:ext>
    </p:extLst>
  </p:cSld>
  <p:clrMapOvr>
    <a:masterClrMapping/>
  </p:clrMapOvr>
  <p:extLst>
    <p:ext uri="{DCECCB84-F9BA-43D5-87BE-67443E8EF086}">
      <p15:sldGuideLst xmlns:p15="http://schemas.microsoft.com/office/powerpoint/2012/main">
        <p15:guide id="1" pos="1848">
          <p15:clr>
            <a:srgbClr val="FBAE40"/>
          </p15:clr>
        </p15:guide>
        <p15:guide id="2" pos="3744">
          <p15:clr>
            <a:srgbClr val="FBAE40"/>
          </p15:clr>
        </p15:guide>
        <p15:guide id="3" orient="horz" pos="1152">
          <p15:clr>
            <a:srgbClr val="FBAE40"/>
          </p15:clr>
        </p15:guide>
        <p15:guide id="5" pos="3912">
          <p15:clr>
            <a:srgbClr val="FBAE40"/>
          </p15:clr>
        </p15:guide>
        <p15:guide id="7" pos="20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 4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Content Placeholder 3"/>
          <p:cNvSpPr>
            <a:spLocks noGrp="1"/>
          </p:cNvSpPr>
          <p:nvPr>
            <p:ph sz="quarter" idx="10"/>
          </p:nvPr>
        </p:nvSpPr>
        <p:spPr>
          <a:xfrm>
            <a:off x="266700" y="1828800"/>
            <a:ext cx="20193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a:extLst>
              <a:ext uri="{FF2B5EF4-FFF2-40B4-BE49-F238E27FC236}">
                <a16:creationId xmlns:a16="http://schemas.microsoft.com/office/drawing/2014/main" id="{0598C5A1-D030-4691-A4F3-C09590B185B7}"/>
              </a:ext>
            </a:extLst>
          </p:cNvPr>
          <p:cNvSpPr>
            <a:spLocks noGrp="1"/>
          </p:cNvSpPr>
          <p:nvPr>
            <p:ph sz="quarter" idx="13"/>
          </p:nvPr>
        </p:nvSpPr>
        <p:spPr>
          <a:xfrm>
            <a:off x="2463800" y="1828800"/>
            <a:ext cx="20193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F1548643-F2DA-477C-89B9-9749FAC5774A}"/>
              </a:ext>
            </a:extLst>
          </p:cNvPr>
          <p:cNvSpPr>
            <a:spLocks noGrp="1"/>
          </p:cNvSpPr>
          <p:nvPr>
            <p:ph sz="quarter" idx="14"/>
          </p:nvPr>
        </p:nvSpPr>
        <p:spPr>
          <a:xfrm>
            <a:off x="4660900" y="1828800"/>
            <a:ext cx="20193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FF90E76C-8906-49BB-B0A7-B0338DD43D62}"/>
              </a:ext>
            </a:extLst>
          </p:cNvPr>
          <p:cNvSpPr>
            <a:spLocks noGrp="1"/>
          </p:cNvSpPr>
          <p:nvPr>
            <p:ph sz="quarter" idx="15"/>
          </p:nvPr>
        </p:nvSpPr>
        <p:spPr>
          <a:xfrm>
            <a:off x="6858000" y="1828800"/>
            <a:ext cx="20193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71CDFDEB-B278-4D54-8BE8-56BDBAAB290A}"/>
              </a:ext>
            </a:extLst>
          </p:cNvPr>
          <p:cNvSpPr>
            <a:spLocks noGrp="1"/>
          </p:cNvSpPr>
          <p:nvPr>
            <p:ph type="ftr" sz="quarter" idx="12"/>
          </p:nvPr>
        </p:nvSpPr>
        <p:spPr>
          <a:xfrm>
            <a:off x="821864" y="6356351"/>
            <a:ext cx="3172300" cy="273050"/>
          </a:xfrm>
          <a:prstGeom prst="rect">
            <a:avLst/>
          </a:prstGeom>
        </p:spPr>
        <p:txBody>
          <a:bodyPr/>
          <a:lstStyle/>
          <a:p>
            <a:endParaRPr lang="en-US" dirty="0"/>
          </a:p>
        </p:txBody>
      </p:sp>
    </p:spTree>
    <p:extLst>
      <p:ext uri="{BB962C8B-B14F-4D97-AF65-F5344CB8AC3E}">
        <p14:creationId xmlns:p14="http://schemas.microsoft.com/office/powerpoint/2010/main" val="1117278299"/>
      </p:ext>
    </p:extLst>
  </p:cSld>
  <p:clrMapOvr>
    <a:masterClrMapping/>
  </p:clrMapOvr>
  <p:extLst>
    <p:ext uri="{DCECCB84-F9BA-43D5-87BE-67443E8EF086}">
      <p15:sldGuideLst xmlns:p15="http://schemas.microsoft.com/office/powerpoint/2012/main">
        <p15:guide id="1" pos="1440">
          <p15:clr>
            <a:srgbClr val="FBAE40"/>
          </p15:clr>
        </p15:guide>
        <p15:guide id="2" pos="2832">
          <p15:clr>
            <a:srgbClr val="FBAE40"/>
          </p15:clr>
        </p15:guide>
        <p15:guide id="3" orient="horz" pos="1152">
          <p15:clr>
            <a:srgbClr val="FBAE40"/>
          </p15:clr>
        </p15:guide>
        <p15:guide id="4" pos="4224">
          <p15:clr>
            <a:srgbClr val="FBAE40"/>
          </p15:clr>
        </p15:guide>
        <p15:guide id="5" pos="2928">
          <p15:clr>
            <a:srgbClr val="FBAE40"/>
          </p15:clr>
        </p15:guide>
        <p15:guide id="6" pos="4320">
          <p15:clr>
            <a:srgbClr val="FBAE40"/>
          </p15:clr>
        </p15:guide>
        <p15:guide id="7" pos="153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ntent + sidebar photo">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6400800" y="1828798"/>
            <a:ext cx="2743200" cy="4114801"/>
          </a:xfrm>
          <a:solidFill>
            <a:schemeClr val="bg2"/>
          </a:solidFill>
        </p:spPr>
        <p:txBody>
          <a:bodyPr/>
          <a:lstStyle/>
          <a:p>
            <a:r>
              <a:rPr lang="en-US"/>
              <a:t>Click icon to add picture</a:t>
            </a:r>
            <a:endParaRPr lang="en-US" dirty="0"/>
          </a:p>
        </p:txBody>
      </p:sp>
      <p:sp>
        <p:nvSpPr>
          <p:cNvPr id="4" name="Content Placeholder 3"/>
          <p:cNvSpPr>
            <a:spLocks noGrp="1"/>
          </p:cNvSpPr>
          <p:nvPr>
            <p:ph sz="quarter" idx="15"/>
          </p:nvPr>
        </p:nvSpPr>
        <p:spPr>
          <a:xfrm>
            <a:off x="266701" y="1828800"/>
            <a:ext cx="56769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9B094C2C-DF88-4590-AEB4-F1BC6324BC5E}"/>
              </a:ext>
            </a:extLst>
          </p:cNvPr>
          <p:cNvSpPr>
            <a:spLocks noGrp="1"/>
          </p:cNvSpPr>
          <p:nvPr>
            <p:ph type="title"/>
          </p:nvPr>
        </p:nvSpPr>
        <p:spPr>
          <a:xfrm>
            <a:off x="266700" y="685800"/>
            <a:ext cx="8610599" cy="958850"/>
          </a:xfrm>
        </p:spPr>
        <p:txBody>
          <a:bodyPr/>
          <a:lstStyle/>
          <a:p>
            <a:r>
              <a:rPr lang="en-US"/>
              <a:t>Click to edit Master title style</a:t>
            </a:r>
            <a:endParaRPr lang="en-US" dirty="0"/>
          </a:p>
        </p:txBody>
      </p:sp>
      <p:sp>
        <p:nvSpPr>
          <p:cNvPr id="7" name="Footer Placeholder 2">
            <a:extLst>
              <a:ext uri="{FF2B5EF4-FFF2-40B4-BE49-F238E27FC236}">
                <a16:creationId xmlns:a16="http://schemas.microsoft.com/office/drawing/2014/main" id="{E80A18B3-BDF7-4639-9824-7B045D9BDCBD}"/>
              </a:ext>
            </a:extLst>
          </p:cNvPr>
          <p:cNvSpPr>
            <a:spLocks noGrp="1"/>
          </p:cNvSpPr>
          <p:nvPr>
            <p:ph type="ftr" sz="quarter" idx="12"/>
          </p:nvPr>
        </p:nvSpPr>
        <p:spPr>
          <a:xfrm>
            <a:off x="821864" y="6356351"/>
            <a:ext cx="3172300" cy="273050"/>
          </a:xfrm>
          <a:prstGeom prst="rect">
            <a:avLst/>
          </a:prstGeom>
        </p:spPr>
        <p:txBody>
          <a:bodyPr/>
          <a:lstStyle/>
          <a:p>
            <a:endParaRPr lang="en-US" dirty="0"/>
          </a:p>
        </p:txBody>
      </p:sp>
    </p:spTree>
    <p:extLst>
      <p:ext uri="{BB962C8B-B14F-4D97-AF65-F5344CB8AC3E}">
        <p14:creationId xmlns:p14="http://schemas.microsoft.com/office/powerpoint/2010/main" val="2832896440"/>
      </p:ext>
    </p:extLst>
  </p:cSld>
  <p:clrMapOvr>
    <a:masterClrMapping/>
  </p:clrMapOvr>
  <p:extLst>
    <p:ext uri="{DCECCB84-F9BA-43D5-87BE-67443E8EF086}">
      <p15:sldGuideLst xmlns:p15="http://schemas.microsoft.com/office/powerpoint/2012/main">
        <p15:guide id="1" pos="3744">
          <p15:clr>
            <a:srgbClr val="FBAE40"/>
          </p15:clr>
        </p15:guide>
        <p15:guide id="2" pos="4032">
          <p15:clr>
            <a:srgbClr val="FBAE40"/>
          </p15:clr>
        </p15:guide>
        <p15:guide id="3" orient="horz" pos="115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 short sidebar - right 2">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266700" y="1828800"/>
            <a:ext cx="6134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grpSp>
        <p:nvGrpSpPr>
          <p:cNvPr id="10" name="Group 9">
            <a:extLst>
              <a:ext uri="{FF2B5EF4-FFF2-40B4-BE49-F238E27FC236}">
                <a16:creationId xmlns:a16="http://schemas.microsoft.com/office/drawing/2014/main" id="{F8CF0765-0AE6-4110-8D9C-198C0C66009A}"/>
              </a:ext>
            </a:extLst>
          </p:cNvPr>
          <p:cNvGrpSpPr/>
          <p:nvPr userDrawn="1"/>
        </p:nvGrpSpPr>
        <p:grpSpPr>
          <a:xfrm>
            <a:off x="6855459" y="1828800"/>
            <a:ext cx="2021841" cy="4114800"/>
            <a:chOff x="6855459" y="1828800"/>
            <a:chExt cx="2021841" cy="4114800"/>
          </a:xfrm>
        </p:grpSpPr>
        <p:sp>
          <p:nvSpPr>
            <p:cNvPr id="7" name="Rectangle 6">
              <a:extLst>
                <a:ext uri="{FF2B5EF4-FFF2-40B4-BE49-F238E27FC236}">
                  <a16:creationId xmlns:a16="http://schemas.microsoft.com/office/drawing/2014/main" id="{2B4C4726-3F99-45AD-BB57-4B34F2FE084A}"/>
                </a:ext>
              </a:extLst>
            </p:cNvPr>
            <p:cNvSpPr/>
            <p:nvPr userDrawn="1"/>
          </p:nvSpPr>
          <p:spPr>
            <a:xfrm>
              <a:off x="6855459" y="1828800"/>
              <a:ext cx="2021840" cy="4114799"/>
            </a:xfrm>
            <a:prstGeom prst="rect">
              <a:avLst/>
            </a:prstGeom>
            <a:solidFill>
              <a:schemeClr val="bg2"/>
            </a:solidFill>
          </p:spPr>
          <p:txBody>
            <a:bodyPr lIns="0" tIns="0" rIns="0" bIns="0" rtlCol="0" anchor="ctr">
              <a:noAutofit/>
            </a:bodyPr>
            <a:lstStyle/>
            <a:p>
              <a:pPr algn="l">
                <a:spcBef>
                  <a:spcPct val="20000"/>
                </a:spcBef>
              </a:pPr>
              <a:endParaRPr lang="en-US" sz="2000" b="0" kern="0">
                <a:solidFill>
                  <a:srgbClr val="404040"/>
                </a:solidFill>
                <a:latin typeface="Trebuchet MS"/>
              </a:endParaRPr>
            </a:p>
          </p:txBody>
        </p:sp>
        <p:pic>
          <p:nvPicPr>
            <p:cNvPr id="8" name="Picture 7">
              <a:extLst>
                <a:ext uri="{FF2B5EF4-FFF2-40B4-BE49-F238E27FC236}">
                  <a16:creationId xmlns:a16="http://schemas.microsoft.com/office/drawing/2014/main" id="{2069E99D-B1F3-460D-8A2B-347094F76C2E}"/>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l="41011"/>
            <a:stretch/>
          </p:blipFill>
          <p:spPr>
            <a:xfrm>
              <a:off x="6855460" y="3541599"/>
              <a:ext cx="2021840" cy="2402001"/>
            </a:xfrm>
            <a:prstGeom prst="rect">
              <a:avLst/>
            </a:prstGeom>
          </p:spPr>
        </p:pic>
      </p:grpSp>
      <p:sp>
        <p:nvSpPr>
          <p:cNvPr id="9" name="Footer Placeholder 2">
            <a:extLst>
              <a:ext uri="{FF2B5EF4-FFF2-40B4-BE49-F238E27FC236}">
                <a16:creationId xmlns:a16="http://schemas.microsoft.com/office/drawing/2014/main" id="{539B6848-743A-43A4-885B-64D965C392A6}"/>
              </a:ext>
            </a:extLst>
          </p:cNvPr>
          <p:cNvSpPr>
            <a:spLocks noGrp="1"/>
          </p:cNvSpPr>
          <p:nvPr>
            <p:ph type="ftr" sz="quarter" idx="12"/>
          </p:nvPr>
        </p:nvSpPr>
        <p:spPr>
          <a:xfrm>
            <a:off x="821864" y="6356351"/>
            <a:ext cx="3172300" cy="273050"/>
          </a:xfrm>
          <a:prstGeom prst="rect">
            <a:avLst/>
          </a:prstGeom>
        </p:spPr>
        <p:txBody>
          <a:bodyPr/>
          <a:lstStyle/>
          <a:p>
            <a:endParaRPr lang="en-US" dirty="0"/>
          </a:p>
        </p:txBody>
      </p:sp>
    </p:spTree>
    <p:extLst>
      <p:ext uri="{BB962C8B-B14F-4D97-AF65-F5344CB8AC3E}">
        <p14:creationId xmlns:p14="http://schemas.microsoft.com/office/powerpoint/2010/main" val="4096792482"/>
      </p:ext>
    </p:extLst>
  </p:cSld>
  <p:clrMapOvr>
    <a:masterClrMapping/>
  </p:clrMapOvr>
  <p:extLst>
    <p:ext uri="{DCECCB84-F9BA-43D5-87BE-67443E8EF086}">
      <p15:sldGuideLst xmlns:p15="http://schemas.microsoft.com/office/powerpoint/2012/main">
        <p15:guide id="1" pos="4320">
          <p15:clr>
            <a:srgbClr val="FBAE40"/>
          </p15:clr>
        </p15:guide>
        <p15:guide id="2" pos="4032">
          <p15:clr>
            <a:srgbClr val="FBAE40"/>
          </p15:clr>
        </p15:guide>
        <p15:guide id="3" orient="horz" pos="115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full heigh sideba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6ADA49-6FB9-4ED2-853B-E83BF6DC4B6B}"/>
              </a:ext>
            </a:extLst>
          </p:cNvPr>
          <p:cNvSpPr/>
          <p:nvPr userDrawn="1"/>
        </p:nvSpPr>
        <p:spPr>
          <a:xfrm>
            <a:off x="6400800" y="685800"/>
            <a:ext cx="2476500" cy="5257800"/>
          </a:xfrm>
          <a:prstGeom prst="rect">
            <a:avLst/>
          </a:prstGeom>
          <a:solidFill>
            <a:schemeClr val="tx2"/>
          </a:solidFill>
        </p:spPr>
        <p:txBody>
          <a:bodyPr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7" name="Content Placeholder 6"/>
          <p:cNvSpPr>
            <a:spLocks noGrp="1"/>
          </p:cNvSpPr>
          <p:nvPr>
            <p:ph sz="quarter" idx="15"/>
          </p:nvPr>
        </p:nvSpPr>
        <p:spPr>
          <a:xfrm>
            <a:off x="6400800" y="685800"/>
            <a:ext cx="2476500" cy="5257800"/>
          </a:xfrm>
          <a:noFill/>
        </p:spPr>
        <p:txBody>
          <a:bodyPr lIns="182880" tIns="182880" rIns="182880" bIns="18288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66701" y="685800"/>
            <a:ext cx="5676900" cy="958850"/>
          </a:xfrm>
        </p:spPr>
        <p:txBody>
          <a:bodyPr/>
          <a:lstStyle/>
          <a:p>
            <a:r>
              <a:rPr lang="en-US"/>
              <a:t>Click to edit Master title style</a:t>
            </a:r>
            <a:endParaRPr lang="en-GB" dirty="0"/>
          </a:p>
        </p:txBody>
      </p:sp>
      <p:sp>
        <p:nvSpPr>
          <p:cNvPr id="4" name="Content Placeholder 3"/>
          <p:cNvSpPr>
            <a:spLocks noGrp="1"/>
          </p:cNvSpPr>
          <p:nvPr>
            <p:ph sz="quarter" idx="16"/>
          </p:nvPr>
        </p:nvSpPr>
        <p:spPr>
          <a:xfrm>
            <a:off x="266700" y="1828800"/>
            <a:ext cx="56769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3789422-215E-49B1-A0CB-664F5ABB4EBF}"/>
              </a:ext>
            </a:extLst>
          </p:cNvPr>
          <p:cNvSpPr>
            <a:spLocks noGrp="1"/>
          </p:cNvSpPr>
          <p:nvPr>
            <p:ph type="ftr" sz="quarter" idx="17"/>
          </p:nvPr>
        </p:nvSpPr>
        <p:spPr>
          <a:xfrm>
            <a:off x="821864" y="6356351"/>
            <a:ext cx="3172300" cy="273050"/>
          </a:xfrm>
          <a:prstGeom prst="rect">
            <a:avLst/>
          </a:prstGeom>
        </p:spPr>
        <p:txBody>
          <a:bodyPr/>
          <a:lstStyle/>
          <a:p>
            <a:endParaRPr lang="en-US" dirty="0"/>
          </a:p>
        </p:txBody>
      </p:sp>
    </p:spTree>
    <p:extLst>
      <p:ext uri="{BB962C8B-B14F-4D97-AF65-F5344CB8AC3E}">
        <p14:creationId xmlns:p14="http://schemas.microsoft.com/office/powerpoint/2010/main" val="3254100958"/>
      </p:ext>
    </p:extLst>
  </p:cSld>
  <p:clrMapOvr>
    <a:masterClrMapping/>
  </p:clrMapOvr>
  <p:extLst>
    <p:ext uri="{DCECCB84-F9BA-43D5-87BE-67443E8EF086}">
      <p15:sldGuideLst xmlns:p15="http://schemas.microsoft.com/office/powerpoint/2012/main">
        <p15:guide id="1" pos="3744">
          <p15:clr>
            <a:srgbClr val="FBAE40"/>
          </p15:clr>
        </p15:guide>
        <p15:guide id="2" pos="4032">
          <p15:clr>
            <a:srgbClr val="FBAE40"/>
          </p15:clr>
        </p15:guide>
        <p15:guide id="3" orient="horz" pos="115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 sidebar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D18FF4-1BAD-4F89-A2EF-894609CD993A}"/>
              </a:ext>
            </a:extLst>
          </p:cNvPr>
          <p:cNvSpPr/>
          <p:nvPr userDrawn="1"/>
        </p:nvSpPr>
        <p:spPr>
          <a:xfrm>
            <a:off x="5971700" y="0"/>
            <a:ext cx="3172300" cy="6858000"/>
          </a:xfrm>
          <a:prstGeom prst="rect">
            <a:avLst/>
          </a:prstGeom>
          <a:solidFill>
            <a:schemeClr val="accent1"/>
          </a:solidFill>
        </p:spPr>
        <p:txBody>
          <a:bodyPr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5" name="Picture Placeholder 4"/>
          <p:cNvSpPr>
            <a:spLocks noGrp="1"/>
          </p:cNvSpPr>
          <p:nvPr>
            <p:ph type="pic" sz="quarter" idx="14"/>
          </p:nvPr>
        </p:nvSpPr>
        <p:spPr>
          <a:xfrm>
            <a:off x="4666891" y="685800"/>
            <a:ext cx="4003374" cy="5257800"/>
          </a:xfrm>
          <a:noFill/>
        </p:spPr>
        <p:txBody>
          <a:bodyPr/>
          <a:lstStyle/>
          <a:p>
            <a:r>
              <a:rPr lang="en-US"/>
              <a:t>Click icon to add picture</a:t>
            </a:r>
            <a:endParaRPr lang="en-US" dirty="0"/>
          </a:p>
        </p:txBody>
      </p:sp>
      <p:sp>
        <p:nvSpPr>
          <p:cNvPr id="4" name="Content Placeholder 3"/>
          <p:cNvSpPr>
            <a:spLocks noGrp="1"/>
          </p:cNvSpPr>
          <p:nvPr>
            <p:ph sz="quarter" idx="15"/>
          </p:nvPr>
        </p:nvSpPr>
        <p:spPr>
          <a:xfrm>
            <a:off x="266701" y="1828800"/>
            <a:ext cx="400337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9B094C2C-DF88-4590-AEB4-F1BC6324BC5E}"/>
              </a:ext>
            </a:extLst>
          </p:cNvPr>
          <p:cNvSpPr>
            <a:spLocks noGrp="1"/>
          </p:cNvSpPr>
          <p:nvPr>
            <p:ph type="title"/>
          </p:nvPr>
        </p:nvSpPr>
        <p:spPr>
          <a:xfrm>
            <a:off x="266701" y="685800"/>
            <a:ext cx="4003374" cy="958850"/>
          </a:xfrm>
        </p:spPr>
        <p:txBody>
          <a:bodyPr/>
          <a:lstStyle/>
          <a:p>
            <a:r>
              <a:rPr lang="en-US"/>
              <a:t>Click to edit Master title style</a:t>
            </a:r>
            <a:endParaRPr lang="en-US" dirty="0"/>
          </a:p>
        </p:txBody>
      </p:sp>
      <p:sp>
        <p:nvSpPr>
          <p:cNvPr id="8" name="Footer Placeholder 2">
            <a:extLst>
              <a:ext uri="{FF2B5EF4-FFF2-40B4-BE49-F238E27FC236}">
                <a16:creationId xmlns:a16="http://schemas.microsoft.com/office/drawing/2014/main" id="{E4012EB5-6205-4519-9F03-6FBFDAB6F321}"/>
              </a:ext>
            </a:extLst>
          </p:cNvPr>
          <p:cNvSpPr>
            <a:spLocks noGrp="1"/>
          </p:cNvSpPr>
          <p:nvPr>
            <p:ph type="ftr" sz="quarter" idx="17"/>
          </p:nvPr>
        </p:nvSpPr>
        <p:spPr>
          <a:xfrm>
            <a:off x="821864" y="6356351"/>
            <a:ext cx="3172300" cy="273050"/>
          </a:xfrm>
          <a:prstGeom prst="rect">
            <a:avLst/>
          </a:prstGeom>
        </p:spPr>
        <p:txBody>
          <a:bodyPr/>
          <a:lstStyle/>
          <a:p>
            <a:endParaRPr lang="en-US" dirty="0"/>
          </a:p>
        </p:txBody>
      </p:sp>
      <p:pic>
        <p:nvPicPr>
          <p:cNvPr id="9" name="Graphic 8">
            <a:extLst>
              <a:ext uri="{FF2B5EF4-FFF2-40B4-BE49-F238E27FC236}">
                <a16:creationId xmlns:a16="http://schemas.microsoft.com/office/drawing/2014/main" id="{728CBE08-C744-4843-8AC5-6E91ABE7F43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2939"/>
            <a:ext cx="2205820" cy="385354"/>
          </a:xfrm>
          <a:prstGeom prst="rect">
            <a:avLst/>
          </a:prstGeom>
        </p:spPr>
      </p:pic>
    </p:spTree>
    <p:extLst>
      <p:ext uri="{BB962C8B-B14F-4D97-AF65-F5344CB8AC3E}">
        <p14:creationId xmlns:p14="http://schemas.microsoft.com/office/powerpoint/2010/main" val="3639438141"/>
      </p:ext>
    </p:extLst>
  </p:cSld>
  <p:clrMapOvr>
    <a:masterClrMapping/>
  </p:clrMapOvr>
  <p:extLst>
    <p:ext uri="{DCECCB84-F9BA-43D5-87BE-67443E8EF086}">
      <p15:sldGuideLst xmlns:p15="http://schemas.microsoft.com/office/powerpoint/2012/main">
        <p15:guide id="1" pos="2928">
          <p15:clr>
            <a:srgbClr val="FBAE40"/>
          </p15:clr>
        </p15:guide>
        <p15:guide id="2" pos="2688">
          <p15:clr>
            <a:srgbClr val="FBAE40"/>
          </p15:clr>
        </p15:guide>
        <p15:guide id="3" orient="horz" pos="115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t + sidebar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D18FF4-1BAD-4F89-A2EF-894609CD993A}"/>
              </a:ext>
            </a:extLst>
          </p:cNvPr>
          <p:cNvSpPr/>
          <p:nvPr userDrawn="1"/>
        </p:nvSpPr>
        <p:spPr>
          <a:xfrm>
            <a:off x="5971700" y="0"/>
            <a:ext cx="3172300" cy="6858000"/>
          </a:xfrm>
          <a:prstGeom prst="rect">
            <a:avLst/>
          </a:prstGeom>
          <a:solidFill>
            <a:schemeClr val="tx2"/>
          </a:solidFill>
        </p:spPr>
        <p:txBody>
          <a:bodyPr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5" name="Picture Placeholder 4"/>
          <p:cNvSpPr>
            <a:spLocks noGrp="1"/>
          </p:cNvSpPr>
          <p:nvPr>
            <p:ph type="pic" sz="quarter" idx="14"/>
          </p:nvPr>
        </p:nvSpPr>
        <p:spPr>
          <a:xfrm>
            <a:off x="4666891" y="685800"/>
            <a:ext cx="4003374" cy="5257800"/>
          </a:xfrm>
          <a:noFill/>
        </p:spPr>
        <p:txBody>
          <a:bodyPr/>
          <a:lstStyle/>
          <a:p>
            <a:r>
              <a:rPr lang="en-US"/>
              <a:t>Click icon to add picture</a:t>
            </a:r>
            <a:endParaRPr lang="en-US" dirty="0"/>
          </a:p>
        </p:txBody>
      </p:sp>
      <p:sp>
        <p:nvSpPr>
          <p:cNvPr id="4" name="Content Placeholder 3"/>
          <p:cNvSpPr>
            <a:spLocks noGrp="1"/>
          </p:cNvSpPr>
          <p:nvPr>
            <p:ph sz="quarter" idx="15"/>
          </p:nvPr>
        </p:nvSpPr>
        <p:spPr>
          <a:xfrm>
            <a:off x="266701" y="1828800"/>
            <a:ext cx="400337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9B094C2C-DF88-4590-AEB4-F1BC6324BC5E}"/>
              </a:ext>
            </a:extLst>
          </p:cNvPr>
          <p:cNvSpPr>
            <a:spLocks noGrp="1"/>
          </p:cNvSpPr>
          <p:nvPr>
            <p:ph type="title"/>
          </p:nvPr>
        </p:nvSpPr>
        <p:spPr>
          <a:xfrm>
            <a:off x="266701" y="685800"/>
            <a:ext cx="4003374" cy="958850"/>
          </a:xfrm>
        </p:spPr>
        <p:txBody>
          <a:bodyPr/>
          <a:lstStyle/>
          <a:p>
            <a:r>
              <a:rPr lang="en-US"/>
              <a:t>Click to edit Master title style</a:t>
            </a:r>
            <a:endParaRPr lang="en-US" dirty="0"/>
          </a:p>
        </p:txBody>
      </p:sp>
      <p:sp>
        <p:nvSpPr>
          <p:cNvPr id="8" name="Footer Placeholder 2">
            <a:extLst>
              <a:ext uri="{FF2B5EF4-FFF2-40B4-BE49-F238E27FC236}">
                <a16:creationId xmlns:a16="http://schemas.microsoft.com/office/drawing/2014/main" id="{8F14FB3E-3EBB-4F29-92DD-87A7DC881B21}"/>
              </a:ext>
            </a:extLst>
          </p:cNvPr>
          <p:cNvSpPr>
            <a:spLocks noGrp="1"/>
          </p:cNvSpPr>
          <p:nvPr>
            <p:ph type="ftr" sz="quarter" idx="17"/>
          </p:nvPr>
        </p:nvSpPr>
        <p:spPr>
          <a:xfrm>
            <a:off x="821864" y="6356351"/>
            <a:ext cx="3172300" cy="273050"/>
          </a:xfrm>
          <a:prstGeom prst="rect">
            <a:avLst/>
          </a:prstGeom>
        </p:spPr>
        <p:txBody>
          <a:bodyPr/>
          <a:lstStyle/>
          <a:p>
            <a:endParaRPr lang="en-US" dirty="0"/>
          </a:p>
        </p:txBody>
      </p:sp>
      <p:pic>
        <p:nvPicPr>
          <p:cNvPr id="9" name="Graphic 8">
            <a:extLst>
              <a:ext uri="{FF2B5EF4-FFF2-40B4-BE49-F238E27FC236}">
                <a16:creationId xmlns:a16="http://schemas.microsoft.com/office/drawing/2014/main" id="{4C265AFC-BAA5-463F-8D8A-B07E0AC588A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2939"/>
            <a:ext cx="2205820" cy="385354"/>
          </a:xfrm>
          <a:prstGeom prst="rect">
            <a:avLst/>
          </a:prstGeom>
        </p:spPr>
      </p:pic>
    </p:spTree>
    <p:extLst>
      <p:ext uri="{BB962C8B-B14F-4D97-AF65-F5344CB8AC3E}">
        <p14:creationId xmlns:p14="http://schemas.microsoft.com/office/powerpoint/2010/main" val="1819206243"/>
      </p:ext>
    </p:extLst>
  </p:cSld>
  <p:clrMapOvr>
    <a:masterClrMapping/>
  </p:clrMapOvr>
  <p:extLst>
    <p:ext uri="{DCECCB84-F9BA-43D5-87BE-67443E8EF086}">
      <p15:sldGuideLst xmlns:p15="http://schemas.microsoft.com/office/powerpoint/2012/main">
        <p15:guide id="1" pos="2928">
          <p15:clr>
            <a:srgbClr val="FBAE40"/>
          </p15:clr>
        </p15:guide>
        <p15:guide id="2" pos="2688">
          <p15:clr>
            <a:srgbClr val="FBAE40"/>
          </p15:clr>
        </p15:guide>
        <p15:guide id="3" orient="horz" pos="115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sidebar photo">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6400800" y="685800"/>
            <a:ext cx="2743200" cy="5257800"/>
          </a:xfrm>
          <a:solidFill>
            <a:schemeClr val="bg2"/>
          </a:solidFill>
        </p:spPr>
        <p:txBody>
          <a:bodyPr/>
          <a:lstStyle/>
          <a:p>
            <a:r>
              <a:rPr lang="en-US"/>
              <a:t>Click icon to add picture</a:t>
            </a:r>
            <a:endParaRPr lang="en-US" dirty="0"/>
          </a:p>
        </p:txBody>
      </p:sp>
      <p:sp>
        <p:nvSpPr>
          <p:cNvPr id="4" name="Content Placeholder 3"/>
          <p:cNvSpPr>
            <a:spLocks noGrp="1"/>
          </p:cNvSpPr>
          <p:nvPr>
            <p:ph sz="quarter" idx="15"/>
          </p:nvPr>
        </p:nvSpPr>
        <p:spPr>
          <a:xfrm>
            <a:off x="266701" y="1828800"/>
            <a:ext cx="56769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792E245-3E86-45EC-B6F6-2AE8B21A3BE6}"/>
              </a:ext>
            </a:extLst>
          </p:cNvPr>
          <p:cNvSpPr>
            <a:spLocks noGrp="1"/>
          </p:cNvSpPr>
          <p:nvPr>
            <p:ph type="ftr" sz="quarter" idx="16"/>
          </p:nvPr>
        </p:nvSpPr>
        <p:spPr>
          <a:xfrm>
            <a:off x="821864" y="6356351"/>
            <a:ext cx="3172300" cy="273050"/>
          </a:xfrm>
          <a:prstGeom prst="rect">
            <a:avLst/>
          </a:prstGeom>
        </p:spPr>
        <p:txBody>
          <a:bodyPr/>
          <a:lstStyle/>
          <a:p>
            <a:endParaRPr lang="en-US" dirty="0"/>
          </a:p>
        </p:txBody>
      </p:sp>
      <p:sp>
        <p:nvSpPr>
          <p:cNvPr id="6" name="Title 5">
            <a:extLst>
              <a:ext uri="{FF2B5EF4-FFF2-40B4-BE49-F238E27FC236}">
                <a16:creationId xmlns:a16="http://schemas.microsoft.com/office/drawing/2014/main" id="{9B094C2C-DF88-4590-AEB4-F1BC6324BC5E}"/>
              </a:ext>
            </a:extLst>
          </p:cNvPr>
          <p:cNvSpPr>
            <a:spLocks noGrp="1"/>
          </p:cNvSpPr>
          <p:nvPr>
            <p:ph type="title"/>
          </p:nvPr>
        </p:nvSpPr>
        <p:spPr>
          <a:xfrm>
            <a:off x="266701" y="685800"/>
            <a:ext cx="5676900" cy="958850"/>
          </a:xfrm>
        </p:spPr>
        <p:txBody>
          <a:bodyPr/>
          <a:lstStyle/>
          <a:p>
            <a:r>
              <a:rPr lang="en-US"/>
              <a:t>Click to edit Master title style</a:t>
            </a:r>
            <a:endParaRPr lang="en-US" dirty="0"/>
          </a:p>
        </p:txBody>
      </p:sp>
    </p:spTree>
    <p:extLst>
      <p:ext uri="{BB962C8B-B14F-4D97-AF65-F5344CB8AC3E}">
        <p14:creationId xmlns:p14="http://schemas.microsoft.com/office/powerpoint/2010/main" val="1249171726"/>
      </p:ext>
    </p:extLst>
  </p:cSld>
  <p:clrMapOvr>
    <a:masterClrMapping/>
  </p:clrMapOvr>
  <p:extLst>
    <p:ext uri="{DCECCB84-F9BA-43D5-87BE-67443E8EF086}">
      <p15:sldGuideLst xmlns:p15="http://schemas.microsoft.com/office/powerpoint/2012/main">
        <p15:guide id="1" pos="3744">
          <p15:clr>
            <a:srgbClr val="FBAE40"/>
          </p15:clr>
        </p15:guide>
        <p15:guide id="2" pos="4032">
          <p15:clr>
            <a:srgbClr val="FBAE40"/>
          </p15:clr>
        </p15:guide>
        <p15:guide id="3" orient="horz" pos="115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short sidebar - righ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C902B1-FB93-48E8-B410-3860873BD67D}"/>
              </a:ext>
            </a:extLst>
          </p:cNvPr>
          <p:cNvSpPr/>
          <p:nvPr userDrawn="1"/>
        </p:nvSpPr>
        <p:spPr>
          <a:xfrm>
            <a:off x="6858000" y="1828800"/>
            <a:ext cx="2019300" cy="4114800"/>
          </a:xfrm>
          <a:prstGeom prst="rect">
            <a:avLst/>
          </a:prstGeom>
          <a:solidFill>
            <a:schemeClr val="accent1"/>
          </a:solidFill>
        </p:spPr>
        <p:txBody>
          <a:bodyPr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5" name="Content Placeholder 4"/>
          <p:cNvSpPr>
            <a:spLocks noGrp="1"/>
          </p:cNvSpPr>
          <p:nvPr>
            <p:ph sz="quarter" idx="14"/>
          </p:nvPr>
        </p:nvSpPr>
        <p:spPr>
          <a:xfrm>
            <a:off x="6858000" y="1828800"/>
            <a:ext cx="2019300" cy="4114800"/>
          </a:xfrm>
          <a:noFill/>
          <a:ln w="9525">
            <a:noFill/>
            <a:miter lim="800000"/>
            <a:headEnd/>
            <a:tailEnd/>
          </a:ln>
          <a:effectLst/>
        </p:spPr>
        <p:txBody>
          <a:bodyPr vert="horz" wrap="square" lIns="182880" tIns="182880" rIns="182880" bIns="182880" numCol="1" anchor="t" anchorCtr="0" compatLnSpc="1">
            <a:prstTxWarp prst="textNoShape">
              <a:avLst/>
            </a:prstTxWarp>
          </a:bodyPr>
          <a:lstStyle>
            <a:lvl1pPr>
              <a:defRPr lang="en-US" sz="1600" dirty="0">
                <a:solidFill>
                  <a:schemeClr val="bg1"/>
                </a:solidFill>
              </a:defRPr>
            </a:lvl1pPr>
            <a:lvl2pPr>
              <a:buClr>
                <a:schemeClr val="bg1"/>
              </a:buClr>
              <a:defRPr lang="en-US" sz="160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15"/>
          </p:nvPr>
        </p:nvSpPr>
        <p:spPr>
          <a:xfrm>
            <a:off x="266700" y="1828800"/>
            <a:ext cx="6134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55D7C213-2933-4C41-ACEB-FF24AF198561}"/>
              </a:ext>
            </a:extLst>
          </p:cNvPr>
          <p:cNvSpPr>
            <a:spLocks noGrp="1"/>
          </p:cNvSpPr>
          <p:nvPr>
            <p:ph type="ftr" sz="quarter" idx="16"/>
          </p:nvPr>
        </p:nvSpPr>
        <p:spPr>
          <a:xfrm>
            <a:off x="821864" y="6356351"/>
            <a:ext cx="3172300" cy="273050"/>
          </a:xfrm>
          <a:prstGeom prst="rect">
            <a:avLst/>
          </a:prstGeom>
        </p:spPr>
        <p:txBody>
          <a:bodyPr/>
          <a:lstStyle/>
          <a:p>
            <a:endParaRPr lang="en-US" dirty="0"/>
          </a:p>
        </p:txBody>
      </p:sp>
    </p:spTree>
    <p:extLst>
      <p:ext uri="{BB962C8B-B14F-4D97-AF65-F5344CB8AC3E}">
        <p14:creationId xmlns:p14="http://schemas.microsoft.com/office/powerpoint/2010/main" val="431447358"/>
      </p:ext>
    </p:extLst>
  </p:cSld>
  <p:clrMapOvr>
    <a:masterClrMapping/>
  </p:clrMapOvr>
  <p:extLst>
    <p:ext uri="{DCECCB84-F9BA-43D5-87BE-67443E8EF086}">
      <p15:sldGuideLst xmlns:p15="http://schemas.microsoft.com/office/powerpoint/2012/main">
        <p15:guide id="1" pos="4320">
          <p15:clr>
            <a:srgbClr val="FBAE40"/>
          </p15:clr>
        </p15:guide>
        <p15:guide id="2" pos="4032">
          <p15:clr>
            <a:srgbClr val="FBAE40"/>
          </p15:clr>
        </p15:guide>
        <p15:guide id="3" orient="horz" pos="115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C">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46E79F1-1814-4395-9CFD-DAB8D9B12C3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7553" t="15010" r="16914"/>
          <a:stretch/>
        </p:blipFill>
        <p:spPr>
          <a:xfrm>
            <a:off x="1" y="0"/>
            <a:ext cx="9143998" cy="6858000"/>
          </a:xfrm>
          <a:prstGeom prst="rect">
            <a:avLst/>
          </a:prstGeom>
        </p:spPr>
      </p:pic>
      <p:sp>
        <p:nvSpPr>
          <p:cNvPr id="21" name="Rectangle 20">
            <a:extLst>
              <a:ext uri="{FF2B5EF4-FFF2-40B4-BE49-F238E27FC236}">
                <a16:creationId xmlns:a16="http://schemas.microsoft.com/office/drawing/2014/main" id="{1BDC8529-DE21-4B89-A4C7-AF7D05EE9F64}"/>
              </a:ext>
            </a:extLst>
          </p:cNvPr>
          <p:cNvSpPr/>
          <p:nvPr userDrawn="1"/>
        </p:nvSpPr>
        <p:spPr>
          <a:xfrm rot="5400000" flipH="1">
            <a:off x="3697514" y="1411513"/>
            <a:ext cx="1748970" cy="9143999"/>
          </a:xfrm>
          <a:prstGeom prst="rect">
            <a:avLst/>
          </a:prstGeom>
          <a:gradFill flip="none" rotWithShape="1">
            <a:gsLst>
              <a:gs pos="0">
                <a:schemeClr val="bg1">
                  <a:alpha val="0"/>
                </a:schemeClr>
              </a:gs>
              <a:gs pos="100000">
                <a:schemeClr val="bg1">
                  <a:alpha val="78000"/>
                </a:schemeClr>
              </a:gs>
            </a:gsLst>
            <a:lin ang="10800000" scaled="1"/>
            <a:tileRect/>
          </a:gra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sp>
        <p:nvSpPr>
          <p:cNvPr id="24" name="Rectangle 23">
            <a:extLst>
              <a:ext uri="{FF2B5EF4-FFF2-40B4-BE49-F238E27FC236}">
                <a16:creationId xmlns:a16="http://schemas.microsoft.com/office/drawing/2014/main" id="{1E9AAEAB-8666-402A-8C89-3D7517113610}"/>
              </a:ext>
            </a:extLst>
          </p:cNvPr>
          <p:cNvSpPr/>
          <p:nvPr userDrawn="1"/>
        </p:nvSpPr>
        <p:spPr>
          <a:xfrm>
            <a:off x="0" y="0"/>
            <a:ext cx="5772150" cy="6858000"/>
          </a:xfrm>
          <a:prstGeom prst="rect">
            <a:avLst/>
          </a:prstGeom>
          <a:gradFill flip="none" rotWithShape="1">
            <a:gsLst>
              <a:gs pos="0">
                <a:schemeClr val="bg1">
                  <a:alpha val="0"/>
                </a:schemeClr>
              </a:gs>
              <a:gs pos="100000">
                <a:schemeClr val="bg1">
                  <a:alpha val="78000"/>
                </a:schemeClr>
              </a:gs>
            </a:gsLst>
            <a:lin ang="10800000" scaled="1"/>
            <a:tileRect/>
          </a:gra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grpSp>
        <p:nvGrpSpPr>
          <p:cNvPr id="27" name="Group 26">
            <a:extLst>
              <a:ext uri="{FF2B5EF4-FFF2-40B4-BE49-F238E27FC236}">
                <a16:creationId xmlns:a16="http://schemas.microsoft.com/office/drawing/2014/main" id="{CB714035-6B28-428B-BE51-0106B222A559}"/>
              </a:ext>
            </a:extLst>
          </p:cNvPr>
          <p:cNvGrpSpPr/>
          <p:nvPr userDrawn="1"/>
        </p:nvGrpSpPr>
        <p:grpSpPr>
          <a:xfrm>
            <a:off x="495300" y="5247444"/>
            <a:ext cx="161925" cy="1621895"/>
            <a:chOff x="660400" y="5247444"/>
            <a:chExt cx="161925" cy="1621895"/>
          </a:xfrm>
        </p:grpSpPr>
        <p:sp>
          <p:nvSpPr>
            <p:cNvPr id="28" name="Freeform 12">
              <a:extLst>
                <a:ext uri="{FF2B5EF4-FFF2-40B4-BE49-F238E27FC236}">
                  <a16:creationId xmlns:a16="http://schemas.microsoft.com/office/drawing/2014/main" id="{3FEE2DF6-8687-4E49-AFCA-36B005ACECAF}"/>
                </a:ext>
              </a:extLst>
            </p:cNvPr>
            <p:cNvSpPr>
              <a:spLocks noChangeAspect="1"/>
            </p:cNvSpPr>
            <p:nvPr userDrawn="1"/>
          </p:nvSpPr>
          <p:spPr bwMode="gray">
            <a:xfrm>
              <a:off x="660400" y="625338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sp>
          <p:nvSpPr>
            <p:cNvPr id="29" name="Freeform 12">
              <a:extLst>
                <a:ext uri="{FF2B5EF4-FFF2-40B4-BE49-F238E27FC236}">
                  <a16:creationId xmlns:a16="http://schemas.microsoft.com/office/drawing/2014/main" id="{99CBABEC-344A-4CD8-BB2D-68E474D379B0}"/>
                </a:ext>
              </a:extLst>
            </p:cNvPr>
            <p:cNvSpPr>
              <a:spLocks noChangeAspect="1"/>
            </p:cNvSpPr>
            <p:nvPr userDrawn="1"/>
          </p:nvSpPr>
          <p:spPr bwMode="gray">
            <a:xfrm>
              <a:off x="660400" y="574940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sp>
          <p:nvSpPr>
            <p:cNvPr id="30" name="Freeform 12">
              <a:extLst>
                <a:ext uri="{FF2B5EF4-FFF2-40B4-BE49-F238E27FC236}">
                  <a16:creationId xmlns:a16="http://schemas.microsoft.com/office/drawing/2014/main" id="{3E5F18F7-2444-421D-895E-CFCA5A2862E3}"/>
                </a:ext>
              </a:extLst>
            </p:cNvPr>
            <p:cNvSpPr>
              <a:spLocks noChangeAspect="1"/>
            </p:cNvSpPr>
            <p:nvPr userDrawn="1"/>
          </p:nvSpPr>
          <p:spPr bwMode="gray">
            <a:xfrm>
              <a:off x="660400" y="5247444"/>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grpSp>
      <p:grpSp>
        <p:nvGrpSpPr>
          <p:cNvPr id="31" name="Group 30">
            <a:extLst>
              <a:ext uri="{FF2B5EF4-FFF2-40B4-BE49-F238E27FC236}">
                <a16:creationId xmlns:a16="http://schemas.microsoft.com/office/drawing/2014/main" id="{526B85BC-636B-4DFC-B6FB-E8B3E090FDFC}"/>
              </a:ext>
            </a:extLst>
          </p:cNvPr>
          <p:cNvGrpSpPr/>
          <p:nvPr userDrawn="1"/>
        </p:nvGrpSpPr>
        <p:grpSpPr>
          <a:xfrm>
            <a:off x="495300" y="0"/>
            <a:ext cx="161925" cy="1968257"/>
            <a:chOff x="660400" y="0"/>
            <a:chExt cx="161925" cy="1968257"/>
          </a:xfrm>
        </p:grpSpPr>
        <p:sp>
          <p:nvSpPr>
            <p:cNvPr id="32" name="Freeform 11">
              <a:extLst>
                <a:ext uri="{FF2B5EF4-FFF2-40B4-BE49-F238E27FC236}">
                  <a16:creationId xmlns:a16="http://schemas.microsoft.com/office/drawing/2014/main" id="{BAF138A0-6358-4F65-A146-4436138866C3}"/>
                </a:ext>
              </a:extLst>
            </p:cNvPr>
            <p:cNvSpPr>
              <a:spLocks noChangeAspect="1"/>
            </p:cNvSpPr>
            <p:nvPr userDrawn="1"/>
          </p:nvSpPr>
          <p:spPr bwMode="gray">
            <a:xfrm>
              <a:off x="660400" y="30026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33" name="Freeform 11">
              <a:extLst>
                <a:ext uri="{FF2B5EF4-FFF2-40B4-BE49-F238E27FC236}">
                  <a16:creationId xmlns:a16="http://schemas.microsoft.com/office/drawing/2014/main" id="{5B5ACEC5-7766-4FFF-8C48-60296F782A72}"/>
                </a:ext>
              </a:extLst>
            </p:cNvPr>
            <p:cNvSpPr>
              <a:spLocks noChangeAspect="1"/>
            </p:cNvSpPr>
            <p:nvPr userDrawn="1"/>
          </p:nvSpPr>
          <p:spPr bwMode="gray">
            <a:xfrm>
              <a:off x="660400"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34" name="Freeform 11">
              <a:extLst>
                <a:ext uri="{FF2B5EF4-FFF2-40B4-BE49-F238E27FC236}">
                  <a16:creationId xmlns:a16="http://schemas.microsoft.com/office/drawing/2014/main" id="{0D55FD3D-81C0-4E52-90FE-C9109D1F38B0}"/>
                </a:ext>
              </a:extLst>
            </p:cNvPr>
            <p:cNvSpPr>
              <a:spLocks noChangeAspect="1"/>
            </p:cNvSpPr>
            <p:nvPr userDrawn="1"/>
          </p:nvSpPr>
          <p:spPr bwMode="gray">
            <a:xfrm>
              <a:off x="660400" y="685314"/>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35" name="Freeform 11">
              <a:extLst>
                <a:ext uri="{FF2B5EF4-FFF2-40B4-BE49-F238E27FC236}">
                  <a16:creationId xmlns:a16="http://schemas.microsoft.com/office/drawing/2014/main" id="{9B1BF1D2-11A6-4C81-96A7-703E35074CE9}"/>
                </a:ext>
              </a:extLst>
            </p:cNvPr>
            <p:cNvSpPr>
              <a:spLocks noChangeAspect="1"/>
            </p:cNvSpPr>
            <p:nvPr userDrawn="1"/>
          </p:nvSpPr>
          <p:spPr bwMode="gray">
            <a:xfrm>
              <a:off x="660400" y="1116183"/>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36" name="Freeform 11">
              <a:extLst>
                <a:ext uri="{FF2B5EF4-FFF2-40B4-BE49-F238E27FC236}">
                  <a16:creationId xmlns:a16="http://schemas.microsoft.com/office/drawing/2014/main" id="{3ED25F4C-899C-47CC-B6F4-A0834C69B79E}"/>
                </a:ext>
              </a:extLst>
            </p:cNvPr>
            <p:cNvSpPr>
              <a:spLocks noChangeAspect="1"/>
            </p:cNvSpPr>
            <p:nvPr userDrawn="1"/>
          </p:nvSpPr>
          <p:spPr bwMode="gray">
            <a:xfrm>
              <a:off x="660400" y="1414219"/>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grpSp>
      <p:sp>
        <p:nvSpPr>
          <p:cNvPr id="39" name="Rectangle 2">
            <a:extLst>
              <a:ext uri="{FF2B5EF4-FFF2-40B4-BE49-F238E27FC236}">
                <a16:creationId xmlns:a16="http://schemas.microsoft.com/office/drawing/2014/main" id="{9E683FBB-21E1-4EAD-AA6E-5B3BE2972500}"/>
              </a:ext>
            </a:extLst>
          </p:cNvPr>
          <p:cNvSpPr>
            <a:spLocks noGrp="1" noChangeArrowheads="1"/>
          </p:cNvSpPr>
          <p:nvPr>
            <p:ph type="ctrTitle"/>
          </p:nvPr>
        </p:nvSpPr>
        <p:spPr bwMode="gray">
          <a:xfrm>
            <a:off x="266700" y="2247900"/>
            <a:ext cx="4732755" cy="1968500"/>
          </a:xfrm>
        </p:spPr>
        <p:txBody>
          <a:bodyPr/>
          <a:lstStyle>
            <a:lvl1pPr>
              <a:defRPr sz="3600" b="1" cap="all" baseline="0">
                <a:solidFill>
                  <a:schemeClr val="tx2"/>
                </a:solidFill>
              </a:defRPr>
            </a:lvl1pPr>
          </a:lstStyle>
          <a:p>
            <a:r>
              <a:rPr lang="en-US"/>
              <a:t>Click to edit Master title style</a:t>
            </a:r>
            <a:endParaRPr lang="en-GB" dirty="0"/>
          </a:p>
        </p:txBody>
      </p:sp>
      <p:sp>
        <p:nvSpPr>
          <p:cNvPr id="20" name="Content Placeholder 5">
            <a:extLst>
              <a:ext uri="{FF2B5EF4-FFF2-40B4-BE49-F238E27FC236}">
                <a16:creationId xmlns:a16="http://schemas.microsoft.com/office/drawing/2014/main" id="{2CAD173D-EEE0-4C14-98E3-522E33701B45}"/>
              </a:ext>
            </a:extLst>
          </p:cNvPr>
          <p:cNvSpPr>
            <a:spLocks noGrp="1"/>
          </p:cNvSpPr>
          <p:nvPr>
            <p:ph sz="quarter" idx="10"/>
          </p:nvPr>
        </p:nvSpPr>
        <p:spPr>
          <a:xfrm>
            <a:off x="0" y="4288240"/>
            <a:ext cx="5048250" cy="677108"/>
          </a:xfrm>
          <a:solidFill>
            <a:schemeClr val="accent1"/>
          </a:solidFill>
          <a:ln w="9525">
            <a:noFill/>
            <a:miter lim="800000"/>
            <a:headEnd/>
            <a:tailEnd/>
          </a:ln>
          <a:effectLst/>
        </p:spPr>
        <p:txBody>
          <a:bodyPr vert="horz" wrap="square" lIns="274320" tIns="182880" rIns="182880" bIns="182880" numCol="1" anchor="t" anchorCtr="0" compatLnSpc="1">
            <a:prstTxWarp prst="textNoShape">
              <a:avLst/>
            </a:prstTxWarp>
            <a:spAutoFit/>
          </a:bodyPr>
          <a:lstStyle>
            <a:lvl1pPr>
              <a:defRPr lang="en-US" kern="0" dirty="0" smtClean="0">
                <a:solidFill>
                  <a:schemeClr val="bg1"/>
                </a:solidFill>
              </a:defRPr>
            </a:lvl1pPr>
            <a:lvl2pPr marL="1587" indent="0">
              <a:buNone/>
              <a:defRPr lang="en-US" kern="1200" dirty="0" smtClean="0">
                <a:ea typeface="+mn-ea"/>
                <a:cs typeface="+mn-cs"/>
              </a:defRPr>
            </a:lvl2pPr>
            <a:lvl3pPr>
              <a:defRPr lang="en-US" kern="1200" dirty="0" smtClean="0">
                <a:ea typeface="+mn-ea"/>
                <a:cs typeface="+mn-cs"/>
              </a:defRPr>
            </a:lvl3pPr>
            <a:lvl4pPr>
              <a:defRPr lang="en-US" kern="1200" dirty="0" smtClean="0">
                <a:ea typeface="+mn-ea"/>
                <a:cs typeface="+mn-cs"/>
              </a:defRPr>
            </a:lvl4pPr>
            <a:lvl5pPr>
              <a:defRPr lang="en-US" kern="1200" dirty="0">
                <a:ea typeface="+mn-ea"/>
                <a:cs typeface="+mn-cs"/>
              </a:defRPr>
            </a:lvl5pPr>
          </a:lstStyle>
          <a:p>
            <a:pPr marL="0" lvl="0" defTabSz="914400" latinLnBrk="0"/>
            <a:r>
              <a:rPr lang="en-US"/>
              <a:t>Click to edit Master text styles</a:t>
            </a:r>
          </a:p>
        </p:txBody>
      </p:sp>
      <p:sp>
        <p:nvSpPr>
          <p:cNvPr id="22" name="TextBox 21">
            <a:extLst>
              <a:ext uri="{FF2B5EF4-FFF2-40B4-BE49-F238E27FC236}">
                <a16:creationId xmlns:a16="http://schemas.microsoft.com/office/drawing/2014/main" id="{6A6C0871-1541-45B2-BCB5-A2333896C158}"/>
              </a:ext>
            </a:extLst>
          </p:cNvPr>
          <p:cNvSpPr txBox="1"/>
          <p:nvPr userDrawn="1"/>
        </p:nvSpPr>
        <p:spPr>
          <a:xfrm>
            <a:off x="819150" y="6416675"/>
            <a:ext cx="4681904" cy="215444"/>
          </a:xfrm>
          <a:prstGeom prst="rect">
            <a:avLst/>
          </a:prstGeom>
          <a:noFill/>
        </p:spPr>
        <p:txBody>
          <a:bodyPr wrap="square" lIns="0" tIns="0" rIns="0" bIns="0" rtlCol="0">
            <a:spAutoFit/>
          </a:bodyPr>
          <a:lstStyle/>
          <a:p>
            <a:pPr algn="l"/>
            <a:r>
              <a:rPr lang="en-US" sz="700" b="0" kern="1200" dirty="0">
                <a:solidFill>
                  <a:schemeClr val="tx2"/>
                </a:solidFill>
                <a:latin typeface="Trebuchet MS" pitchFamily="34" charset="0"/>
                <a:ea typeface="+mn-ea"/>
                <a:cs typeface="+mn-cs"/>
              </a:rPr>
              <a:t>BDO USA, LLP, a Delaware limited liability partnership, is the U.S. member of BDO International Limited, a UK company limited by guarantee, and forms part of the international BDO network of independent member firms</a:t>
            </a:r>
            <a:r>
              <a:rPr lang="en-US" sz="700" b="0" dirty="0">
                <a:solidFill>
                  <a:schemeClr val="tx2"/>
                </a:solidFill>
              </a:rPr>
              <a:t>.</a:t>
            </a:r>
          </a:p>
        </p:txBody>
      </p:sp>
      <p:pic>
        <p:nvPicPr>
          <p:cNvPr id="38" name="Graphic 37">
            <a:extLst>
              <a:ext uri="{FF2B5EF4-FFF2-40B4-BE49-F238E27FC236}">
                <a16:creationId xmlns:a16="http://schemas.microsoft.com/office/drawing/2014/main" id="{2F1A86B1-83DD-4E9B-829D-6ADFABC235A6}"/>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794062485"/>
      </p:ext>
    </p:extLst>
  </p:cSld>
  <p:clrMapOvr>
    <a:masterClrMapping/>
  </p:clrMapOvr>
  <p:extLst>
    <p:ext uri="{DCECCB84-F9BA-43D5-87BE-67443E8EF086}">
      <p15:sldGuideLst xmlns:p15="http://schemas.microsoft.com/office/powerpoint/2012/main">
        <p15:guide id="1" orient="horz" pos="139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short sidebar - righ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C902B1-FB93-48E8-B410-3860873BD67D}"/>
              </a:ext>
            </a:extLst>
          </p:cNvPr>
          <p:cNvSpPr/>
          <p:nvPr userDrawn="1"/>
        </p:nvSpPr>
        <p:spPr>
          <a:xfrm>
            <a:off x="6858000" y="1828800"/>
            <a:ext cx="2019300" cy="4114800"/>
          </a:xfrm>
          <a:prstGeom prst="rect">
            <a:avLst/>
          </a:prstGeom>
          <a:solidFill>
            <a:schemeClr val="tx2"/>
          </a:solidFill>
        </p:spPr>
        <p:txBody>
          <a:bodyPr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5" name="Content Placeholder 4"/>
          <p:cNvSpPr>
            <a:spLocks noGrp="1"/>
          </p:cNvSpPr>
          <p:nvPr>
            <p:ph sz="quarter" idx="14"/>
          </p:nvPr>
        </p:nvSpPr>
        <p:spPr>
          <a:xfrm>
            <a:off x="6858000" y="1828800"/>
            <a:ext cx="2019300" cy="4114800"/>
          </a:xfrm>
          <a:noFill/>
          <a:ln w="9525">
            <a:noFill/>
            <a:miter lim="800000"/>
            <a:headEnd/>
            <a:tailEnd/>
          </a:ln>
          <a:effectLst/>
        </p:spPr>
        <p:txBody>
          <a:bodyPr vert="horz" wrap="square" lIns="182880" tIns="182880" rIns="182880" bIns="182880" numCol="1" anchor="t" anchorCtr="0" compatLnSpc="1">
            <a:prstTxWarp prst="textNoShape">
              <a:avLst/>
            </a:prstTxWarp>
          </a:bodyPr>
          <a:lstStyle>
            <a:lvl1pPr>
              <a:defRPr lang="en-US" sz="1600" dirty="0">
                <a:solidFill>
                  <a:schemeClr val="bg1"/>
                </a:solidFill>
              </a:defRPr>
            </a:lvl1pPr>
            <a:lvl2pPr>
              <a:buClr>
                <a:schemeClr val="accent1"/>
              </a:buClr>
              <a:defRPr lang="en-US" sz="160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15"/>
          </p:nvPr>
        </p:nvSpPr>
        <p:spPr>
          <a:xfrm>
            <a:off x="266700" y="1828800"/>
            <a:ext cx="6134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55D7C213-2933-4C41-ACEB-FF24AF198561}"/>
              </a:ext>
            </a:extLst>
          </p:cNvPr>
          <p:cNvSpPr>
            <a:spLocks noGrp="1"/>
          </p:cNvSpPr>
          <p:nvPr>
            <p:ph type="ftr" sz="quarter" idx="16"/>
          </p:nvPr>
        </p:nvSpPr>
        <p:spPr>
          <a:xfrm>
            <a:off x="821864" y="6356351"/>
            <a:ext cx="3172300" cy="273050"/>
          </a:xfrm>
          <a:prstGeom prst="rect">
            <a:avLst/>
          </a:prstGeom>
        </p:spPr>
        <p:txBody>
          <a:bodyPr/>
          <a:lstStyle/>
          <a:p>
            <a:endParaRPr lang="en-US" dirty="0"/>
          </a:p>
        </p:txBody>
      </p:sp>
    </p:spTree>
    <p:extLst>
      <p:ext uri="{BB962C8B-B14F-4D97-AF65-F5344CB8AC3E}">
        <p14:creationId xmlns:p14="http://schemas.microsoft.com/office/powerpoint/2010/main" val="1099359656"/>
      </p:ext>
    </p:extLst>
  </p:cSld>
  <p:clrMapOvr>
    <a:masterClrMapping/>
  </p:clrMapOvr>
  <p:extLst>
    <p:ext uri="{DCECCB84-F9BA-43D5-87BE-67443E8EF086}">
      <p15:sldGuideLst xmlns:p15="http://schemas.microsoft.com/office/powerpoint/2012/main">
        <p15:guide id="1" pos="4320">
          <p15:clr>
            <a:srgbClr val="FBAE40"/>
          </p15:clr>
        </p15:guide>
        <p15:guide id="2" pos="4032">
          <p15:clr>
            <a:srgbClr val="FBAE40"/>
          </p15:clr>
        </p15:guide>
        <p15:guide id="3" orient="horz" pos="115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short sidebar -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A90C81-4D11-48F9-B471-2D773DC1EB47}"/>
              </a:ext>
            </a:extLst>
          </p:cNvPr>
          <p:cNvSpPr/>
          <p:nvPr userDrawn="1"/>
        </p:nvSpPr>
        <p:spPr>
          <a:xfrm>
            <a:off x="266700" y="1828800"/>
            <a:ext cx="2019300" cy="4114800"/>
          </a:xfrm>
          <a:prstGeom prst="rect">
            <a:avLst/>
          </a:prstGeom>
          <a:solidFill>
            <a:schemeClr val="tx2"/>
          </a:solidFill>
        </p:spPr>
        <p:txBody>
          <a:bodyPr wrap="square"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5" name="Content Placeholder 4"/>
          <p:cNvSpPr>
            <a:spLocks noGrp="1"/>
          </p:cNvSpPr>
          <p:nvPr>
            <p:ph sz="quarter" idx="14"/>
          </p:nvPr>
        </p:nvSpPr>
        <p:spPr>
          <a:xfrm>
            <a:off x="266700" y="1828800"/>
            <a:ext cx="2019300" cy="4114800"/>
          </a:xfrm>
          <a:noFill/>
        </p:spPr>
        <p:txBody>
          <a:bodyPr lIns="182880" tIns="182880" rIns="182880" bIns="18288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5"/>
          </p:nvPr>
        </p:nvSpPr>
        <p:spPr>
          <a:xfrm>
            <a:off x="2743200" y="1828800"/>
            <a:ext cx="6134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67BBD91E-CDC1-46FE-86F6-91F8B0039F84}"/>
              </a:ext>
            </a:extLst>
          </p:cNvPr>
          <p:cNvSpPr>
            <a:spLocks noGrp="1"/>
          </p:cNvSpPr>
          <p:nvPr>
            <p:ph type="ftr" sz="quarter" idx="16"/>
          </p:nvPr>
        </p:nvSpPr>
        <p:spPr>
          <a:xfrm>
            <a:off x="821864" y="6356351"/>
            <a:ext cx="3172300" cy="273050"/>
          </a:xfrm>
          <a:prstGeom prst="rect">
            <a:avLst/>
          </a:prstGeom>
        </p:spPr>
        <p:txBody>
          <a:bodyPr/>
          <a:lstStyle/>
          <a:p>
            <a:endParaRPr lang="en-US" dirty="0"/>
          </a:p>
        </p:txBody>
      </p:sp>
    </p:spTree>
    <p:extLst>
      <p:ext uri="{BB962C8B-B14F-4D97-AF65-F5344CB8AC3E}">
        <p14:creationId xmlns:p14="http://schemas.microsoft.com/office/powerpoint/2010/main" val="609341212"/>
      </p:ext>
    </p:extLst>
  </p:cSld>
  <p:clrMapOvr>
    <a:masterClrMapping/>
  </p:clrMapOvr>
  <p:extLst>
    <p:ext uri="{DCECCB84-F9BA-43D5-87BE-67443E8EF086}">
      <p15:sldGuideLst xmlns:p15="http://schemas.microsoft.com/office/powerpoint/2012/main">
        <p15:guide id="1" pos="1440">
          <p15:clr>
            <a:srgbClr val="FBAE40"/>
          </p15:clr>
        </p15:guide>
        <p15:guide id="2" pos="1728">
          <p15:clr>
            <a:srgbClr val="FBAE40"/>
          </p15:clr>
        </p15:guide>
        <p15:guide id="3" orient="horz" pos="11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8A67B650-0B35-4218-9920-09164DB59435}"/>
              </a:ext>
            </a:extLst>
          </p:cNvPr>
          <p:cNvSpPr>
            <a:spLocks noGrp="1"/>
          </p:cNvSpPr>
          <p:nvPr>
            <p:ph type="ftr" sz="quarter" idx="10"/>
          </p:nvPr>
        </p:nvSpPr>
        <p:spPr>
          <a:xfrm>
            <a:off x="821864" y="6356351"/>
            <a:ext cx="3172300" cy="273050"/>
          </a:xfrm>
          <a:prstGeom prst="rect">
            <a:avLst/>
          </a:prstGeom>
        </p:spPr>
        <p:txBody>
          <a:bodyPr/>
          <a:lstStyle/>
          <a:p>
            <a:endParaRPr lang="en-US" dirty="0"/>
          </a:p>
        </p:txBody>
      </p:sp>
    </p:spTree>
    <p:extLst>
      <p:ext uri="{BB962C8B-B14F-4D97-AF65-F5344CB8AC3E}">
        <p14:creationId xmlns:p14="http://schemas.microsoft.com/office/powerpoint/2010/main" val="1291835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B">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DE23595F-651D-4F04-AA2F-77A7D2B9C044}"/>
              </a:ext>
            </a:extLst>
          </p:cNvPr>
          <p:cNvSpPr/>
          <p:nvPr userDrawn="1"/>
        </p:nvSpPr>
        <p:spPr>
          <a:xfrm flipH="1">
            <a:off x="3269198" y="2741350"/>
            <a:ext cx="5874802" cy="4116650"/>
          </a:xfrm>
          <a:prstGeom prst="rtTriangle">
            <a:avLst/>
          </a:prstGeom>
          <a:solidFill>
            <a:schemeClr val="bg2">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DFD6C7B0-364C-4082-869F-1CE3F37FBC79}"/>
              </a:ext>
            </a:extLst>
          </p:cNvPr>
          <p:cNvSpPr>
            <a:spLocks noGrp="1"/>
          </p:cNvSpPr>
          <p:nvPr>
            <p:ph type="ftr" sz="quarter" idx="10"/>
          </p:nvPr>
        </p:nvSpPr>
        <p:spPr>
          <a:xfrm>
            <a:off x="821864" y="6356351"/>
            <a:ext cx="3172300" cy="273050"/>
          </a:xfrm>
          <a:prstGeom prst="rect">
            <a:avLst/>
          </a:prstGeom>
        </p:spPr>
        <p:txBody>
          <a:bodyPr/>
          <a:lstStyle/>
          <a:p>
            <a:endParaRPr lang="en-US" dirty="0"/>
          </a:p>
        </p:txBody>
      </p:sp>
      <p:pic>
        <p:nvPicPr>
          <p:cNvPr id="6" name="Graphic 5">
            <a:extLst>
              <a:ext uri="{FF2B5EF4-FFF2-40B4-BE49-F238E27FC236}">
                <a16:creationId xmlns:a16="http://schemas.microsoft.com/office/drawing/2014/main" id="{B7A0E709-C50E-4ABB-8ADE-99EC4B88870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4190905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ically Centered 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7D61-2726-4FD0-B50C-C0BC19B3929B}"/>
              </a:ext>
            </a:extLst>
          </p:cNvPr>
          <p:cNvSpPr>
            <a:spLocks noGrp="1"/>
          </p:cNvSpPr>
          <p:nvPr>
            <p:ph type="title"/>
          </p:nvPr>
        </p:nvSpPr>
        <p:spPr>
          <a:xfrm>
            <a:off x="266701" y="898525"/>
            <a:ext cx="2476500" cy="4132263"/>
          </a:xfrm>
        </p:spPr>
        <p:txBody>
          <a:bodyPr anchor="ctr" anchorCtr="0"/>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69F2433-100B-49FB-8A6C-B19FA7DABAE9}"/>
              </a:ext>
            </a:extLst>
          </p:cNvPr>
          <p:cNvSpPr>
            <a:spLocks noGrp="1"/>
          </p:cNvSpPr>
          <p:nvPr>
            <p:ph type="ftr" sz="quarter" idx="10"/>
          </p:nvPr>
        </p:nvSpPr>
        <p:spPr>
          <a:xfrm>
            <a:off x="821864" y="6356351"/>
            <a:ext cx="3172300" cy="273050"/>
          </a:xfrm>
          <a:prstGeom prst="rect">
            <a:avLst/>
          </a:prstGeom>
        </p:spPr>
        <p:txBody>
          <a:bodyPr/>
          <a:lstStyle/>
          <a:p>
            <a:endParaRPr lang="en-US" dirty="0"/>
          </a:p>
        </p:txBody>
      </p:sp>
      <p:sp>
        <p:nvSpPr>
          <p:cNvPr id="15" name="Content Placeholder 14">
            <a:extLst>
              <a:ext uri="{FF2B5EF4-FFF2-40B4-BE49-F238E27FC236}">
                <a16:creationId xmlns:a16="http://schemas.microsoft.com/office/drawing/2014/main" id="{83183A0E-A469-479C-9970-5EE3665A17EC}"/>
              </a:ext>
            </a:extLst>
          </p:cNvPr>
          <p:cNvSpPr>
            <a:spLocks noGrp="1"/>
          </p:cNvSpPr>
          <p:nvPr>
            <p:ph sz="quarter" idx="11"/>
          </p:nvPr>
        </p:nvSpPr>
        <p:spPr>
          <a:xfrm>
            <a:off x="3200400" y="685800"/>
            <a:ext cx="56769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reeform 25">
            <a:extLst>
              <a:ext uri="{FF2B5EF4-FFF2-40B4-BE49-F238E27FC236}">
                <a16:creationId xmlns:a16="http://schemas.microsoft.com/office/drawing/2014/main" id="{600EF330-49CD-4918-B3A5-32E65B00880C}"/>
              </a:ext>
            </a:extLst>
          </p:cNvPr>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7" name="Freeform 30">
            <a:extLst>
              <a:ext uri="{FF2B5EF4-FFF2-40B4-BE49-F238E27FC236}">
                <a16:creationId xmlns:a16="http://schemas.microsoft.com/office/drawing/2014/main" id="{5878BD6F-BA2D-4C80-A4D2-7DDF365266CF}"/>
              </a:ext>
            </a:extLst>
          </p:cNvPr>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Tree>
    <p:extLst>
      <p:ext uri="{BB962C8B-B14F-4D97-AF65-F5344CB8AC3E}">
        <p14:creationId xmlns:p14="http://schemas.microsoft.com/office/powerpoint/2010/main" val="183401333"/>
      </p:ext>
    </p:extLst>
  </p:cSld>
  <p:clrMapOvr>
    <a:masterClrMapping/>
  </p:clrMapOvr>
  <p:extLst>
    <p:ext uri="{DCECCB84-F9BA-43D5-87BE-67443E8EF086}">
      <p15:sldGuideLst xmlns:p15="http://schemas.microsoft.com/office/powerpoint/2012/main">
        <p15:guide id="1" pos="2016">
          <p15:clr>
            <a:srgbClr val="FBAE40"/>
          </p15:clr>
        </p15:guide>
        <p15:guide id="2" pos="172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ertically Centered Title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7D61-2726-4FD0-B50C-C0BC19B3929B}"/>
              </a:ext>
            </a:extLst>
          </p:cNvPr>
          <p:cNvSpPr>
            <a:spLocks noGrp="1"/>
          </p:cNvSpPr>
          <p:nvPr>
            <p:ph type="title"/>
          </p:nvPr>
        </p:nvSpPr>
        <p:spPr>
          <a:xfrm>
            <a:off x="266701" y="898525"/>
            <a:ext cx="2476499" cy="4132263"/>
          </a:xfrm>
        </p:spPr>
        <p:txBody>
          <a:bodyPr anchor="ctr" anchorCtr="0"/>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69F2433-100B-49FB-8A6C-B19FA7DABAE9}"/>
              </a:ext>
            </a:extLst>
          </p:cNvPr>
          <p:cNvSpPr>
            <a:spLocks noGrp="1"/>
          </p:cNvSpPr>
          <p:nvPr>
            <p:ph type="ftr" sz="quarter" idx="10"/>
          </p:nvPr>
        </p:nvSpPr>
        <p:spPr>
          <a:xfrm>
            <a:off x="821864" y="6356351"/>
            <a:ext cx="3172300" cy="273050"/>
          </a:xfrm>
          <a:prstGeom prst="rect">
            <a:avLst/>
          </a:prstGeom>
        </p:spPr>
        <p:txBody>
          <a:bodyPr/>
          <a:lstStyle/>
          <a:p>
            <a:endParaRPr lang="en-US" dirty="0"/>
          </a:p>
        </p:txBody>
      </p:sp>
      <p:sp>
        <p:nvSpPr>
          <p:cNvPr id="15" name="Freeform 25">
            <a:extLst>
              <a:ext uri="{FF2B5EF4-FFF2-40B4-BE49-F238E27FC236}">
                <a16:creationId xmlns:a16="http://schemas.microsoft.com/office/drawing/2014/main" id="{8C49EDA3-868C-4831-9782-5DE84ADDDEC0}"/>
              </a:ext>
            </a:extLst>
          </p:cNvPr>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6" name="Freeform 30">
            <a:extLst>
              <a:ext uri="{FF2B5EF4-FFF2-40B4-BE49-F238E27FC236}">
                <a16:creationId xmlns:a16="http://schemas.microsoft.com/office/drawing/2014/main" id="{766D16B9-8CA6-4E9E-82B0-47A6F9CB1A6A}"/>
              </a:ext>
            </a:extLst>
          </p:cNvPr>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Tree>
    <p:extLst>
      <p:ext uri="{BB962C8B-B14F-4D97-AF65-F5344CB8AC3E}">
        <p14:creationId xmlns:p14="http://schemas.microsoft.com/office/powerpoint/2010/main" val="83572490"/>
      </p:ext>
    </p:extLst>
  </p:cSld>
  <p:clrMapOvr>
    <a:masterClrMapping/>
  </p:clrMapOvr>
  <p:extLst>
    <p:ext uri="{DCECCB84-F9BA-43D5-87BE-67443E8EF086}">
      <p15:sldGuideLst xmlns:p15="http://schemas.microsoft.com/office/powerpoint/2012/main">
        <p15:guide id="1" pos="1728">
          <p15:clr>
            <a:srgbClr val="FBAE40"/>
          </p15:clr>
        </p15:guide>
        <p15:guide id="2" pos="201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2E2A2B-215D-4E96-917D-22AA2B490A26}"/>
              </a:ext>
            </a:extLst>
          </p:cNvPr>
          <p:cNvSpPr>
            <a:spLocks noGrp="1"/>
          </p:cNvSpPr>
          <p:nvPr>
            <p:ph type="ftr" sz="quarter" idx="10"/>
          </p:nvPr>
        </p:nvSpPr>
        <p:spPr>
          <a:xfrm>
            <a:off x="821864" y="6356351"/>
            <a:ext cx="3172300" cy="273050"/>
          </a:xfrm>
          <a:prstGeom prst="rect">
            <a:avLst/>
          </a:prstGeom>
        </p:spPr>
        <p:txBody>
          <a:bodyPr/>
          <a:lstStyle/>
          <a:p>
            <a:endParaRPr lang="en-US" dirty="0"/>
          </a:p>
        </p:txBody>
      </p:sp>
    </p:spTree>
    <p:extLst>
      <p:ext uri="{BB962C8B-B14F-4D97-AF65-F5344CB8AC3E}">
        <p14:creationId xmlns:p14="http://schemas.microsoft.com/office/powerpoint/2010/main" val="484264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B">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DBAC972-C4DE-4685-BDC1-E2A9AE45D33F}"/>
              </a:ext>
            </a:extLst>
          </p:cNvPr>
          <p:cNvSpPr/>
          <p:nvPr userDrawn="1"/>
        </p:nvSpPr>
        <p:spPr>
          <a:xfrm flipH="1">
            <a:off x="3269198" y="2741350"/>
            <a:ext cx="5874802" cy="4116650"/>
          </a:xfrm>
          <a:prstGeom prst="rtTriangle">
            <a:avLst/>
          </a:prstGeom>
          <a:solidFill>
            <a:schemeClr val="bg2">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4" name="Footer Placeholder 3">
            <a:extLst>
              <a:ext uri="{FF2B5EF4-FFF2-40B4-BE49-F238E27FC236}">
                <a16:creationId xmlns:a16="http://schemas.microsoft.com/office/drawing/2014/main" id="{3FFE3FF0-DA5B-4B15-B37F-B0AB4E141DB8}"/>
              </a:ext>
            </a:extLst>
          </p:cNvPr>
          <p:cNvSpPr>
            <a:spLocks noGrp="1"/>
          </p:cNvSpPr>
          <p:nvPr>
            <p:ph type="ftr" sz="quarter" idx="10"/>
          </p:nvPr>
        </p:nvSpPr>
        <p:spPr>
          <a:xfrm>
            <a:off x="821864" y="6356351"/>
            <a:ext cx="3172300" cy="273050"/>
          </a:xfrm>
          <a:prstGeom prst="rect">
            <a:avLst/>
          </a:prstGeom>
        </p:spPr>
        <p:txBody>
          <a:bodyPr/>
          <a:lstStyle/>
          <a:p>
            <a:endParaRPr lang="en-US" dirty="0"/>
          </a:p>
        </p:txBody>
      </p:sp>
      <p:pic>
        <p:nvPicPr>
          <p:cNvPr id="5" name="Graphic 4">
            <a:extLst>
              <a:ext uri="{FF2B5EF4-FFF2-40B4-BE49-F238E27FC236}">
                <a16:creationId xmlns:a16="http://schemas.microsoft.com/office/drawing/2014/main" id="{87A8DFFC-DAE9-4B14-B85B-384F59AF35C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2536638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ith you today - 1 presenter">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66700" y="1828800"/>
            <a:ext cx="1669135" cy="1659536"/>
          </a:xfrm>
          <a:prstGeom prst="ellipse">
            <a:avLst/>
          </a:prstGeom>
        </p:spPr>
        <p:txBody>
          <a:bodyPr/>
          <a:lstStyle/>
          <a:p>
            <a:r>
              <a:rPr lang="en-US"/>
              <a:t>Click icon to add picture</a:t>
            </a:r>
          </a:p>
        </p:txBody>
      </p:sp>
      <p:sp>
        <p:nvSpPr>
          <p:cNvPr id="8" name="Content Placeholder 3"/>
          <p:cNvSpPr>
            <a:spLocks noGrp="1"/>
          </p:cNvSpPr>
          <p:nvPr>
            <p:ph sz="quarter" idx="12"/>
          </p:nvPr>
        </p:nvSpPr>
        <p:spPr>
          <a:xfrm>
            <a:off x="2133600" y="1828800"/>
            <a:ext cx="2324100" cy="165953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ight Triangle 6">
            <a:extLst>
              <a:ext uri="{FF2B5EF4-FFF2-40B4-BE49-F238E27FC236}">
                <a16:creationId xmlns:a16="http://schemas.microsoft.com/office/drawing/2014/main" id="{25B15B85-1B20-42A3-87C3-6CEEC5487F10}"/>
              </a:ext>
            </a:extLst>
          </p:cNvPr>
          <p:cNvSpPr/>
          <p:nvPr userDrawn="1"/>
        </p:nvSpPr>
        <p:spPr>
          <a:xfrm flipH="1">
            <a:off x="3269198" y="2741350"/>
            <a:ext cx="5874802" cy="4116650"/>
          </a:xfrm>
          <a:prstGeom prst="rtTriangle">
            <a:avLst/>
          </a:prstGeom>
          <a:solidFill>
            <a:schemeClr val="bg2">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3" name="Footer Placeholder 2">
            <a:extLst>
              <a:ext uri="{FF2B5EF4-FFF2-40B4-BE49-F238E27FC236}">
                <a16:creationId xmlns:a16="http://schemas.microsoft.com/office/drawing/2014/main" id="{46A26D5E-211A-46DD-B0E1-75FB4700361C}"/>
              </a:ext>
            </a:extLst>
          </p:cNvPr>
          <p:cNvSpPr>
            <a:spLocks noGrp="1"/>
          </p:cNvSpPr>
          <p:nvPr>
            <p:ph type="ftr" sz="quarter" idx="14"/>
          </p:nvPr>
        </p:nvSpPr>
        <p:spPr>
          <a:xfrm>
            <a:off x="821864" y="6356351"/>
            <a:ext cx="3172300" cy="273050"/>
          </a:xfrm>
          <a:prstGeom prst="rect">
            <a:avLst/>
          </a:prstGeom>
        </p:spPr>
        <p:txBody>
          <a:bodyPr/>
          <a:lstStyle/>
          <a:p>
            <a:endParaRPr lang="en-US" dirty="0"/>
          </a:p>
        </p:txBody>
      </p:sp>
      <p:sp>
        <p:nvSpPr>
          <p:cNvPr id="4" name="Title 3">
            <a:extLst>
              <a:ext uri="{FF2B5EF4-FFF2-40B4-BE49-F238E27FC236}">
                <a16:creationId xmlns:a16="http://schemas.microsoft.com/office/drawing/2014/main" id="{AD4F35CB-0CE1-4DC3-BF2E-CF0641AAC971}"/>
              </a:ext>
            </a:extLst>
          </p:cNvPr>
          <p:cNvSpPr>
            <a:spLocks noGrp="1"/>
          </p:cNvSpPr>
          <p:nvPr>
            <p:ph type="title"/>
          </p:nvPr>
        </p:nvSpPr>
        <p:spPr/>
        <p:txBody>
          <a:bodyPr/>
          <a:lstStyle/>
          <a:p>
            <a:r>
              <a:rPr lang="en-US"/>
              <a:t>Click to edit Master title style</a:t>
            </a:r>
            <a:endParaRPr lang="en-US" dirty="0"/>
          </a:p>
        </p:txBody>
      </p:sp>
      <p:pic>
        <p:nvPicPr>
          <p:cNvPr id="10" name="Graphic 9">
            <a:extLst>
              <a:ext uri="{FF2B5EF4-FFF2-40B4-BE49-F238E27FC236}">
                <a16:creationId xmlns:a16="http://schemas.microsoft.com/office/drawing/2014/main" id="{D751E3EA-2F14-48D7-895F-E34068C1EC0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246428292"/>
      </p:ext>
    </p:extLst>
  </p:cSld>
  <p:clrMapOvr>
    <a:masterClrMapping/>
  </p:clrMapOvr>
  <p:extLst>
    <p:ext uri="{DCECCB84-F9BA-43D5-87BE-67443E8EF086}">
      <p15:sldGuideLst xmlns:p15="http://schemas.microsoft.com/office/powerpoint/2012/main">
        <p15:guide id="1" pos="2808">
          <p15:clr>
            <a:srgbClr val="FBAE40"/>
          </p15:clr>
        </p15:guide>
        <p15:guide id="2" pos="2955">
          <p15:clr>
            <a:srgbClr val="FBAE40"/>
          </p15:clr>
        </p15:guide>
        <p15:guide id="3" orient="horz" pos="115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ith you today - 2 presenters">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66700" y="1828800"/>
            <a:ext cx="1669135" cy="1659536"/>
          </a:xfrm>
          <a:prstGeom prst="ellipse">
            <a:avLst/>
          </a:prstGeom>
        </p:spPr>
        <p:txBody>
          <a:bodyPr/>
          <a:lstStyle/>
          <a:p>
            <a:r>
              <a:rPr lang="en-US"/>
              <a:t>Click icon to add picture</a:t>
            </a:r>
          </a:p>
        </p:txBody>
      </p:sp>
      <p:sp>
        <p:nvSpPr>
          <p:cNvPr id="10" name="Picture Placeholder 8"/>
          <p:cNvSpPr>
            <a:spLocks noGrp="1"/>
          </p:cNvSpPr>
          <p:nvPr>
            <p:ph type="pic" sz="quarter" idx="11"/>
          </p:nvPr>
        </p:nvSpPr>
        <p:spPr>
          <a:xfrm>
            <a:off x="4694238" y="1828800"/>
            <a:ext cx="1669135" cy="1659536"/>
          </a:xfrm>
          <a:prstGeom prst="ellipse">
            <a:avLst/>
          </a:prstGeom>
        </p:spPr>
        <p:txBody>
          <a:bodyPr/>
          <a:lstStyle/>
          <a:p>
            <a:r>
              <a:rPr lang="en-US"/>
              <a:t>Click icon to add picture</a:t>
            </a:r>
          </a:p>
        </p:txBody>
      </p:sp>
      <p:sp>
        <p:nvSpPr>
          <p:cNvPr id="8" name="Content Placeholder 3"/>
          <p:cNvSpPr>
            <a:spLocks noGrp="1"/>
          </p:cNvSpPr>
          <p:nvPr>
            <p:ph sz="quarter" idx="12"/>
          </p:nvPr>
        </p:nvSpPr>
        <p:spPr>
          <a:xfrm>
            <a:off x="2133600" y="1828800"/>
            <a:ext cx="2324100" cy="165953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3"/>
          </p:nvPr>
        </p:nvSpPr>
        <p:spPr>
          <a:xfrm>
            <a:off x="6561138" y="1828800"/>
            <a:ext cx="2324100" cy="165953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25B15B85-1B20-42A3-87C3-6CEEC5487F10}"/>
              </a:ext>
            </a:extLst>
          </p:cNvPr>
          <p:cNvSpPr/>
          <p:nvPr userDrawn="1"/>
        </p:nvSpPr>
        <p:spPr>
          <a:xfrm flipH="1">
            <a:off x="3269198" y="2741350"/>
            <a:ext cx="5874802" cy="4116650"/>
          </a:xfrm>
          <a:prstGeom prst="rtTriangle">
            <a:avLst/>
          </a:prstGeom>
          <a:solidFill>
            <a:schemeClr val="bg2">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3" name="Footer Placeholder 2">
            <a:extLst>
              <a:ext uri="{FF2B5EF4-FFF2-40B4-BE49-F238E27FC236}">
                <a16:creationId xmlns:a16="http://schemas.microsoft.com/office/drawing/2014/main" id="{46A26D5E-211A-46DD-B0E1-75FB4700361C}"/>
              </a:ext>
            </a:extLst>
          </p:cNvPr>
          <p:cNvSpPr>
            <a:spLocks noGrp="1"/>
          </p:cNvSpPr>
          <p:nvPr>
            <p:ph type="ftr" sz="quarter" idx="14"/>
          </p:nvPr>
        </p:nvSpPr>
        <p:spPr>
          <a:xfrm>
            <a:off x="821864" y="6356351"/>
            <a:ext cx="3172300" cy="273050"/>
          </a:xfrm>
          <a:prstGeom prst="rect">
            <a:avLst/>
          </a:prstGeom>
        </p:spPr>
        <p:txBody>
          <a:bodyPr/>
          <a:lstStyle/>
          <a:p>
            <a:endParaRPr lang="en-US" dirty="0"/>
          </a:p>
        </p:txBody>
      </p:sp>
      <p:sp>
        <p:nvSpPr>
          <p:cNvPr id="4" name="Title 3">
            <a:extLst>
              <a:ext uri="{FF2B5EF4-FFF2-40B4-BE49-F238E27FC236}">
                <a16:creationId xmlns:a16="http://schemas.microsoft.com/office/drawing/2014/main" id="{AD4F35CB-0CE1-4DC3-BF2E-CF0641AAC971}"/>
              </a:ext>
            </a:extLst>
          </p:cNvPr>
          <p:cNvSpPr>
            <a:spLocks noGrp="1"/>
          </p:cNvSpPr>
          <p:nvPr>
            <p:ph type="title"/>
          </p:nvPr>
        </p:nvSpPr>
        <p:spPr/>
        <p:txBody>
          <a:bodyPr/>
          <a:lstStyle/>
          <a:p>
            <a:r>
              <a:rPr lang="en-US"/>
              <a:t>Click to edit Master title style</a:t>
            </a:r>
            <a:endParaRPr lang="en-US" dirty="0"/>
          </a:p>
        </p:txBody>
      </p:sp>
      <p:pic>
        <p:nvPicPr>
          <p:cNvPr id="13" name="Graphic 12">
            <a:extLst>
              <a:ext uri="{FF2B5EF4-FFF2-40B4-BE49-F238E27FC236}">
                <a16:creationId xmlns:a16="http://schemas.microsoft.com/office/drawing/2014/main" id="{BBA2BF38-4293-4CE1-AB10-5E1E785BCA6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2376593645"/>
      </p:ext>
    </p:extLst>
  </p:cSld>
  <p:clrMapOvr>
    <a:masterClrMapping/>
  </p:clrMapOvr>
  <p:extLst>
    <p:ext uri="{DCECCB84-F9BA-43D5-87BE-67443E8EF086}">
      <p15:sldGuideLst xmlns:p15="http://schemas.microsoft.com/office/powerpoint/2012/main">
        <p15:guide id="1" pos="2808">
          <p15:clr>
            <a:srgbClr val="FBAE40"/>
          </p15:clr>
        </p15:guide>
        <p15:guide id="2" pos="2955">
          <p15:clr>
            <a:srgbClr val="FBAE40"/>
          </p15:clr>
        </p15:guide>
        <p15:guide id="3" orient="horz" pos="11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Charcoal divider">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tx2"/>
          </a:solidFill>
          <a:ln w="9525">
            <a:noFill/>
            <a:miter lim="800000"/>
            <a:headEnd/>
            <a:tailEnd/>
          </a:ln>
          <a:effectLst/>
        </p:spPr>
        <p:txBody>
          <a:bodyPr wrap="none" anchor="ctr"/>
          <a:lstStyle/>
          <a:p>
            <a:endParaRPr lang="en-GB" dirty="0"/>
          </a:p>
        </p:txBody>
      </p:sp>
      <p:sp>
        <p:nvSpPr>
          <p:cNvPr id="7170" name="Rectangle 2"/>
          <p:cNvSpPr>
            <a:spLocks noGrp="1" noChangeArrowheads="1"/>
          </p:cNvSpPr>
          <p:nvPr>
            <p:ph type="ctrTitle"/>
          </p:nvPr>
        </p:nvSpPr>
        <p:spPr bwMode="gray">
          <a:xfrm>
            <a:off x="287338" y="1379538"/>
            <a:ext cx="8569324" cy="525462"/>
          </a:xfrm>
        </p:spPr>
        <p:txBody>
          <a:bodyPr/>
          <a:lstStyle>
            <a:lvl1pPr>
              <a:defRPr sz="3200" b="1">
                <a:solidFill>
                  <a:schemeClr val="bg1"/>
                </a:solidFill>
              </a:defRPr>
            </a:lvl1pPr>
          </a:lstStyle>
          <a:p>
            <a:r>
              <a:rPr lang="en-US"/>
              <a:t>Click to edit Master title style</a:t>
            </a:r>
            <a:endParaRPr lang="en-GB" dirty="0"/>
          </a:p>
        </p:txBody>
      </p:sp>
      <p:sp>
        <p:nvSpPr>
          <p:cNvPr id="7171" name="Rectangle 3"/>
          <p:cNvSpPr>
            <a:spLocks noGrp="1" noChangeArrowheads="1"/>
          </p:cNvSpPr>
          <p:nvPr>
            <p:ph type="subTitle" idx="1"/>
          </p:nvPr>
        </p:nvSpPr>
        <p:spPr bwMode="gray">
          <a:xfrm>
            <a:off x="287337" y="2514600"/>
            <a:ext cx="8569323" cy="2146299"/>
          </a:xfrm>
        </p:spPr>
        <p:txBody>
          <a:bodyPr/>
          <a:lstStyle>
            <a:lvl1pPr>
              <a:defRPr>
                <a:solidFill>
                  <a:schemeClr val="bg1"/>
                </a:solidFill>
              </a:defRPr>
            </a:lvl1pPr>
          </a:lstStyle>
          <a:p>
            <a:r>
              <a:rPr lang="en-US"/>
              <a:t>Click to edit Master subtitle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8" name="Slide Number Placeholder 5">
            <a:extLst>
              <a:ext uri="{FF2B5EF4-FFF2-40B4-BE49-F238E27FC236}">
                <a16:creationId xmlns:a16="http://schemas.microsoft.com/office/drawing/2014/main" id="{DC45869D-7137-408D-9E0D-96EC5569F731}"/>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9" name="Footer Placeholder 1">
            <a:extLst>
              <a:ext uri="{FF2B5EF4-FFF2-40B4-BE49-F238E27FC236}">
                <a16:creationId xmlns:a16="http://schemas.microsoft.com/office/drawing/2014/main" id="{45CD292E-32C4-4EBF-B988-C90273063D8F}"/>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endParaRPr lang="en-US" dirty="0"/>
          </a:p>
        </p:txBody>
      </p:sp>
      <p:pic>
        <p:nvPicPr>
          <p:cNvPr id="17" name="Graphic 16">
            <a:extLst>
              <a:ext uri="{FF2B5EF4-FFF2-40B4-BE49-F238E27FC236}">
                <a16:creationId xmlns:a16="http://schemas.microsoft.com/office/drawing/2014/main" id="{6AB004C1-3084-471A-B907-D58CBD4454D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2939"/>
            <a:ext cx="2205820" cy="385354"/>
          </a:xfrm>
          <a:prstGeom prst="rect">
            <a:avLst/>
          </a:prstGeom>
        </p:spPr>
      </p:pic>
    </p:spTree>
    <p:extLst>
      <p:ext uri="{BB962C8B-B14F-4D97-AF65-F5344CB8AC3E}">
        <p14:creationId xmlns:p14="http://schemas.microsoft.com/office/powerpoint/2010/main" val="3949332612"/>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58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ith you today - 3 presenters">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266700" y="3974500"/>
            <a:ext cx="8610600" cy="1969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GB" dirty="0"/>
          </a:p>
        </p:txBody>
      </p:sp>
      <p:sp>
        <p:nvSpPr>
          <p:cNvPr id="9" name="Picture Placeholder 8"/>
          <p:cNvSpPr>
            <a:spLocks noGrp="1"/>
          </p:cNvSpPr>
          <p:nvPr>
            <p:ph type="pic" sz="quarter" idx="10"/>
          </p:nvPr>
        </p:nvSpPr>
        <p:spPr>
          <a:xfrm>
            <a:off x="888995" y="1828800"/>
            <a:ext cx="1669135" cy="1659536"/>
          </a:xfrm>
          <a:prstGeom prst="ellipse">
            <a:avLst/>
          </a:prstGeom>
        </p:spPr>
        <p:txBody>
          <a:bodyPr/>
          <a:lstStyle/>
          <a:p>
            <a:r>
              <a:rPr lang="en-US"/>
              <a:t>Click icon to add picture</a:t>
            </a:r>
          </a:p>
        </p:txBody>
      </p:sp>
      <p:sp>
        <p:nvSpPr>
          <p:cNvPr id="10" name="Picture Placeholder 8"/>
          <p:cNvSpPr>
            <a:spLocks noGrp="1"/>
          </p:cNvSpPr>
          <p:nvPr>
            <p:ph type="pic" sz="quarter" idx="11"/>
          </p:nvPr>
        </p:nvSpPr>
        <p:spPr>
          <a:xfrm>
            <a:off x="3742263" y="1828800"/>
            <a:ext cx="1669135" cy="1659536"/>
          </a:xfrm>
          <a:prstGeom prst="ellipse">
            <a:avLst/>
          </a:prstGeom>
        </p:spPr>
        <p:txBody>
          <a:bodyPr/>
          <a:lstStyle/>
          <a:p>
            <a:r>
              <a:rPr lang="en-US"/>
              <a:t>Click icon to add picture</a:t>
            </a:r>
          </a:p>
        </p:txBody>
      </p:sp>
      <p:sp>
        <p:nvSpPr>
          <p:cNvPr id="11" name="Picture Placeholder 8"/>
          <p:cNvSpPr>
            <a:spLocks noGrp="1"/>
          </p:cNvSpPr>
          <p:nvPr>
            <p:ph type="pic" sz="quarter" idx="12"/>
          </p:nvPr>
        </p:nvSpPr>
        <p:spPr>
          <a:xfrm>
            <a:off x="6585865" y="1828800"/>
            <a:ext cx="1669135" cy="1659536"/>
          </a:xfrm>
          <a:prstGeom prst="ellipse">
            <a:avLst/>
          </a:prstGeom>
        </p:spPr>
        <p:txBody>
          <a:bodyPr/>
          <a:lstStyle/>
          <a:p>
            <a:r>
              <a:rPr lang="en-US"/>
              <a:t>Click icon to add picture</a:t>
            </a:r>
          </a:p>
        </p:txBody>
      </p:sp>
      <p:sp>
        <p:nvSpPr>
          <p:cNvPr id="3" name="Footer Placeholder 2">
            <a:extLst>
              <a:ext uri="{FF2B5EF4-FFF2-40B4-BE49-F238E27FC236}">
                <a16:creationId xmlns:a16="http://schemas.microsoft.com/office/drawing/2014/main" id="{832604A4-62B5-4ADB-8919-0482019FC9DB}"/>
              </a:ext>
            </a:extLst>
          </p:cNvPr>
          <p:cNvSpPr>
            <a:spLocks noGrp="1"/>
          </p:cNvSpPr>
          <p:nvPr>
            <p:ph type="ftr" sz="quarter" idx="14"/>
          </p:nvPr>
        </p:nvSpPr>
        <p:spPr>
          <a:xfrm>
            <a:off x="821864" y="6356351"/>
            <a:ext cx="3172300" cy="273050"/>
          </a:xfrm>
          <a:prstGeom prst="rect">
            <a:avLst/>
          </a:prstGeom>
        </p:spPr>
        <p:txBody>
          <a:bodyPr/>
          <a:lstStyle/>
          <a:p>
            <a:endParaRPr lang="en-US" dirty="0"/>
          </a:p>
        </p:txBody>
      </p:sp>
    </p:spTree>
    <p:extLst>
      <p:ext uri="{BB962C8B-B14F-4D97-AF65-F5344CB8AC3E}">
        <p14:creationId xmlns:p14="http://schemas.microsoft.com/office/powerpoint/2010/main" val="3589051828"/>
      </p:ext>
    </p:extLst>
  </p:cSld>
  <p:clrMapOvr>
    <a:masterClrMapping/>
  </p:clrMapOvr>
  <p:extLst>
    <p:ext uri="{DCECCB84-F9BA-43D5-87BE-67443E8EF086}">
      <p15:sldGuideLst xmlns:p15="http://schemas.microsoft.com/office/powerpoint/2012/main">
        <p15:guide id="1" pos="1984">
          <p15:clr>
            <a:srgbClr val="FBAE40"/>
          </p15:clr>
        </p15:guide>
        <p15:guide id="2" pos="3787">
          <p15:clr>
            <a:srgbClr val="FBAE40"/>
          </p15:clr>
        </p15:guide>
        <p15:guide id="3" orient="horz" pos="115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ith you today - 4 presenters">
    <p:spTree>
      <p:nvGrpSpPr>
        <p:cNvPr id="1" name=""/>
        <p:cNvGrpSpPr/>
        <p:nvPr/>
      </p:nvGrpSpPr>
      <p:grpSpPr>
        <a:xfrm>
          <a:off x="0" y="0"/>
          <a:ext cx="0" cy="0"/>
          <a:chOff x="0" y="0"/>
          <a:chExt cx="0" cy="0"/>
        </a:xfrm>
      </p:grpSpPr>
      <p:sp>
        <p:nvSpPr>
          <p:cNvPr id="12" name="Content Placeholder 3"/>
          <p:cNvSpPr>
            <a:spLocks noGrp="1"/>
          </p:cNvSpPr>
          <p:nvPr>
            <p:ph sz="quarter" idx="14"/>
          </p:nvPr>
        </p:nvSpPr>
        <p:spPr>
          <a:xfrm>
            <a:off x="266700" y="3810000"/>
            <a:ext cx="86106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GB" dirty="0"/>
          </a:p>
        </p:txBody>
      </p:sp>
      <p:sp>
        <p:nvSpPr>
          <p:cNvPr id="9" name="Picture Placeholder 8"/>
          <p:cNvSpPr>
            <a:spLocks noGrp="1"/>
          </p:cNvSpPr>
          <p:nvPr>
            <p:ph type="pic" sz="quarter" idx="10"/>
          </p:nvPr>
        </p:nvSpPr>
        <p:spPr>
          <a:xfrm>
            <a:off x="524414" y="1828800"/>
            <a:ext cx="1669135" cy="1659536"/>
          </a:xfrm>
          <a:prstGeom prst="ellipse">
            <a:avLst/>
          </a:prstGeom>
        </p:spPr>
        <p:txBody>
          <a:bodyPr/>
          <a:lstStyle/>
          <a:p>
            <a:r>
              <a:rPr lang="en-US"/>
              <a:t>Click icon to add picture</a:t>
            </a:r>
          </a:p>
        </p:txBody>
      </p:sp>
      <p:sp>
        <p:nvSpPr>
          <p:cNvPr id="10" name="Picture Placeholder 8"/>
          <p:cNvSpPr>
            <a:spLocks noGrp="1"/>
          </p:cNvSpPr>
          <p:nvPr>
            <p:ph type="pic" sz="quarter" idx="11"/>
          </p:nvPr>
        </p:nvSpPr>
        <p:spPr>
          <a:xfrm>
            <a:off x="2673306" y="1828800"/>
            <a:ext cx="1669135" cy="1659536"/>
          </a:xfrm>
          <a:prstGeom prst="ellipse">
            <a:avLst/>
          </a:prstGeom>
        </p:spPr>
        <p:txBody>
          <a:bodyPr/>
          <a:lstStyle/>
          <a:p>
            <a:r>
              <a:rPr lang="en-US"/>
              <a:t>Click icon to add picture</a:t>
            </a:r>
          </a:p>
        </p:txBody>
      </p:sp>
      <p:sp>
        <p:nvSpPr>
          <p:cNvPr id="11" name="Picture Placeholder 8"/>
          <p:cNvSpPr>
            <a:spLocks noGrp="1"/>
          </p:cNvSpPr>
          <p:nvPr>
            <p:ph type="pic" sz="quarter" idx="12"/>
          </p:nvPr>
        </p:nvSpPr>
        <p:spPr>
          <a:xfrm>
            <a:off x="4822198" y="1828800"/>
            <a:ext cx="1669135" cy="1659536"/>
          </a:xfrm>
          <a:prstGeom prst="ellipse">
            <a:avLst/>
          </a:prstGeom>
        </p:spPr>
        <p:txBody>
          <a:bodyPr/>
          <a:lstStyle/>
          <a:p>
            <a:r>
              <a:rPr lang="en-US"/>
              <a:t>Click icon to add picture</a:t>
            </a:r>
          </a:p>
        </p:txBody>
      </p:sp>
      <p:sp>
        <p:nvSpPr>
          <p:cNvPr id="6" name="Picture Placeholder 8"/>
          <p:cNvSpPr>
            <a:spLocks noGrp="1"/>
          </p:cNvSpPr>
          <p:nvPr>
            <p:ph type="pic" sz="quarter" idx="13"/>
          </p:nvPr>
        </p:nvSpPr>
        <p:spPr>
          <a:xfrm>
            <a:off x="6971089" y="1828800"/>
            <a:ext cx="1669135" cy="1659536"/>
          </a:xfrm>
          <a:prstGeom prst="ellipse">
            <a:avLst/>
          </a:prstGeom>
        </p:spPr>
        <p:txBody>
          <a:bodyPr/>
          <a:lstStyle/>
          <a:p>
            <a:r>
              <a:rPr lang="en-US"/>
              <a:t>Click icon to add picture</a:t>
            </a:r>
          </a:p>
        </p:txBody>
      </p:sp>
      <p:sp>
        <p:nvSpPr>
          <p:cNvPr id="3" name="Footer Placeholder 2">
            <a:extLst>
              <a:ext uri="{FF2B5EF4-FFF2-40B4-BE49-F238E27FC236}">
                <a16:creationId xmlns:a16="http://schemas.microsoft.com/office/drawing/2014/main" id="{B2EF77D3-25C1-4A33-922A-80604B1A9DA5}"/>
              </a:ext>
            </a:extLst>
          </p:cNvPr>
          <p:cNvSpPr>
            <a:spLocks noGrp="1"/>
          </p:cNvSpPr>
          <p:nvPr>
            <p:ph type="ftr" sz="quarter" idx="15"/>
          </p:nvPr>
        </p:nvSpPr>
        <p:spPr>
          <a:xfrm>
            <a:off x="821864" y="6356351"/>
            <a:ext cx="3172300" cy="273050"/>
          </a:xfrm>
          <a:prstGeom prst="rect">
            <a:avLst/>
          </a:prstGeom>
        </p:spPr>
        <p:txBody>
          <a:bodyPr/>
          <a:lstStyle/>
          <a:p>
            <a:endParaRPr lang="en-US" dirty="0"/>
          </a:p>
        </p:txBody>
      </p:sp>
    </p:spTree>
    <p:extLst>
      <p:ext uri="{BB962C8B-B14F-4D97-AF65-F5344CB8AC3E}">
        <p14:creationId xmlns:p14="http://schemas.microsoft.com/office/powerpoint/2010/main" val="3042318592"/>
      </p:ext>
    </p:extLst>
  </p:cSld>
  <p:clrMapOvr>
    <a:masterClrMapping/>
  </p:clrMapOvr>
  <p:extLst>
    <p:ext uri="{DCECCB84-F9BA-43D5-87BE-67443E8EF086}">
      <p15:sldGuideLst xmlns:p15="http://schemas.microsoft.com/office/powerpoint/2012/main">
        <p15:guide id="1" pos="2880">
          <p15:clr>
            <a:srgbClr val="FBAE40"/>
          </p15:clr>
        </p15:guide>
        <p15:guide id="2" pos="1520">
          <p15:clr>
            <a:srgbClr val="FBAE40"/>
          </p15:clr>
        </p15:guide>
        <p15:guide id="3" pos="4240">
          <p15:clr>
            <a:srgbClr val="FBAE40"/>
          </p15:clr>
        </p15:guide>
        <p15:guide id="4" orient="horz" pos="115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o A - With Soc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6A9C-00A9-48E6-B82B-1F43CB6E2D23}"/>
              </a:ext>
            </a:extLst>
          </p:cNvPr>
          <p:cNvSpPr>
            <a:spLocks noGrp="1"/>
          </p:cNvSpPr>
          <p:nvPr>
            <p:ph type="title"/>
          </p:nvPr>
        </p:nvSpPr>
        <p:spPr>
          <a:xfrm>
            <a:off x="266700" y="685800"/>
            <a:ext cx="4842421" cy="95885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16F2F8C6-B758-4DBB-9F69-C9764B75C266}"/>
              </a:ext>
            </a:extLst>
          </p:cNvPr>
          <p:cNvSpPr>
            <a:spLocks noGrp="1"/>
          </p:cNvSpPr>
          <p:nvPr>
            <p:ph type="ftr" sz="quarter" idx="10"/>
          </p:nvPr>
        </p:nvSpPr>
        <p:spPr>
          <a:xfrm>
            <a:off x="821864" y="6356351"/>
            <a:ext cx="3172300" cy="273050"/>
          </a:xfrm>
          <a:prstGeom prst="rect">
            <a:avLst/>
          </a:prstGeom>
        </p:spPr>
        <p:txBody>
          <a:bodyPr/>
          <a:lstStyle/>
          <a:p>
            <a:endParaRPr lang="en-US" dirty="0"/>
          </a:p>
        </p:txBody>
      </p:sp>
      <p:sp>
        <p:nvSpPr>
          <p:cNvPr id="4" name="Right Triangle 3">
            <a:extLst>
              <a:ext uri="{FF2B5EF4-FFF2-40B4-BE49-F238E27FC236}">
                <a16:creationId xmlns:a16="http://schemas.microsoft.com/office/drawing/2014/main" id="{0888D623-4ADB-4020-93EF-67F7E9FF97DA}"/>
              </a:ext>
            </a:extLst>
          </p:cNvPr>
          <p:cNvSpPr>
            <a:spLocks noChangeAspect="1"/>
          </p:cNvSpPr>
          <p:nvPr userDrawn="1"/>
        </p:nvSpPr>
        <p:spPr>
          <a:xfrm flipH="1" flipV="1">
            <a:off x="4829723" y="-3690"/>
            <a:ext cx="4314277" cy="5304622"/>
          </a:xfrm>
          <a:prstGeom prst="rtTriangle">
            <a:avLst/>
          </a:prstGeom>
          <a:solidFill>
            <a:schemeClr val="accent1"/>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5" name="Right Triangle 4">
            <a:extLst>
              <a:ext uri="{FF2B5EF4-FFF2-40B4-BE49-F238E27FC236}">
                <a16:creationId xmlns:a16="http://schemas.microsoft.com/office/drawing/2014/main" id="{C15F5186-4BEC-45D0-A4C6-DBB365749D3C}"/>
              </a:ext>
            </a:extLst>
          </p:cNvPr>
          <p:cNvSpPr>
            <a:spLocks noChangeAspect="1"/>
          </p:cNvSpPr>
          <p:nvPr userDrawn="1"/>
        </p:nvSpPr>
        <p:spPr>
          <a:xfrm rot="10800000" flipV="1">
            <a:off x="4643158" y="2057400"/>
            <a:ext cx="4500841" cy="4800720"/>
          </a:xfrm>
          <a:prstGeom prst="rtTriangle">
            <a:avLst/>
          </a:prstGeom>
          <a:solidFill>
            <a:schemeClr val="tx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6" name="Picture Placeholder 8">
            <a:extLst>
              <a:ext uri="{FF2B5EF4-FFF2-40B4-BE49-F238E27FC236}">
                <a16:creationId xmlns:a16="http://schemas.microsoft.com/office/drawing/2014/main" id="{0DCE9DE6-1D5A-430E-A809-6AF18032D930}"/>
              </a:ext>
            </a:extLst>
          </p:cNvPr>
          <p:cNvSpPr>
            <a:spLocks noGrp="1"/>
          </p:cNvSpPr>
          <p:nvPr>
            <p:ph type="pic" sz="quarter" idx="11"/>
          </p:nvPr>
        </p:nvSpPr>
        <p:spPr>
          <a:xfrm>
            <a:off x="6464059" y="2057400"/>
            <a:ext cx="2413240" cy="2413240"/>
          </a:xfrm>
          <a:prstGeom prst="ellipse">
            <a:avLst/>
          </a:prstGeom>
          <a:noFill/>
        </p:spPr>
        <p:txBody>
          <a:bodyPr/>
          <a:lstStyle>
            <a:lvl1pPr>
              <a:defRPr>
                <a:solidFill>
                  <a:schemeClr val="tx2"/>
                </a:solidFill>
              </a:defRPr>
            </a:lvl1pPr>
          </a:lstStyle>
          <a:p>
            <a:r>
              <a:rPr lang="en-US"/>
              <a:t>Click icon to add picture</a:t>
            </a:r>
          </a:p>
        </p:txBody>
      </p:sp>
      <p:sp>
        <p:nvSpPr>
          <p:cNvPr id="7" name="Content Placeholder 9">
            <a:extLst>
              <a:ext uri="{FF2B5EF4-FFF2-40B4-BE49-F238E27FC236}">
                <a16:creationId xmlns:a16="http://schemas.microsoft.com/office/drawing/2014/main" id="{0137D48E-E18B-4AC3-BEC2-CC25B4E31AD7}"/>
              </a:ext>
            </a:extLst>
          </p:cNvPr>
          <p:cNvSpPr>
            <a:spLocks noGrp="1"/>
          </p:cNvSpPr>
          <p:nvPr>
            <p:ph sz="quarter" idx="17"/>
          </p:nvPr>
        </p:nvSpPr>
        <p:spPr>
          <a:xfrm>
            <a:off x="266701" y="2057400"/>
            <a:ext cx="4842422" cy="38862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a:extLst>
              <a:ext uri="{FF2B5EF4-FFF2-40B4-BE49-F238E27FC236}">
                <a16:creationId xmlns:a16="http://schemas.microsoft.com/office/drawing/2014/main" id="{F7138537-4EC6-449E-BE7F-45DD598A5FB5}"/>
              </a:ext>
            </a:extLst>
          </p:cNvPr>
          <p:cNvSpPr>
            <a:spLocks noGrp="1"/>
          </p:cNvSpPr>
          <p:nvPr>
            <p:ph sz="quarter" idx="18" hasCustomPrompt="1"/>
          </p:nvPr>
        </p:nvSpPr>
        <p:spPr>
          <a:xfrm>
            <a:off x="5746801" y="4980761"/>
            <a:ext cx="2413241" cy="962839"/>
          </a:xfrm>
        </p:spPr>
        <p:txBody>
          <a:bodyPr rIns="182880" anchor="ctr"/>
          <a:lstStyle>
            <a:lvl1pPr algn="r">
              <a:spcAft>
                <a:spcPts val="600"/>
              </a:spcAft>
              <a:defRPr sz="16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grpSp>
        <p:nvGrpSpPr>
          <p:cNvPr id="9" name="Group 8">
            <a:extLst>
              <a:ext uri="{FF2B5EF4-FFF2-40B4-BE49-F238E27FC236}">
                <a16:creationId xmlns:a16="http://schemas.microsoft.com/office/drawing/2014/main" id="{6D7918A1-80B8-411F-8E25-0FD0706FAF97}"/>
              </a:ext>
            </a:extLst>
          </p:cNvPr>
          <p:cNvGrpSpPr/>
          <p:nvPr userDrawn="1"/>
        </p:nvGrpSpPr>
        <p:grpSpPr>
          <a:xfrm>
            <a:off x="8356599" y="5201830"/>
            <a:ext cx="520700" cy="520700"/>
            <a:chOff x="380999" y="5160213"/>
            <a:chExt cx="615950" cy="615950"/>
          </a:xfrm>
        </p:grpSpPr>
        <p:sp>
          <p:nvSpPr>
            <p:cNvPr id="10" name="Oval 9">
              <a:extLst>
                <a:ext uri="{FF2B5EF4-FFF2-40B4-BE49-F238E27FC236}">
                  <a16:creationId xmlns:a16="http://schemas.microsoft.com/office/drawing/2014/main" id="{4A0FE930-9469-44B7-85C2-ED0EF8496886}"/>
                </a:ext>
              </a:extLst>
            </p:cNvPr>
            <p:cNvSpPr/>
            <p:nvPr userDrawn="1"/>
          </p:nvSpPr>
          <p:spPr>
            <a:xfrm>
              <a:off x="380999" y="5160213"/>
              <a:ext cx="615950" cy="615950"/>
            </a:xfrm>
            <a:prstGeom prst="ellipse">
              <a:avLst/>
            </a:prstGeom>
            <a:solidFill>
              <a:schemeClr val="accent1"/>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11" name="Graphic 10">
              <a:extLst>
                <a:ext uri="{FF2B5EF4-FFF2-40B4-BE49-F238E27FC236}">
                  <a16:creationId xmlns:a16="http://schemas.microsoft.com/office/drawing/2014/main" id="{EEFE6F81-6916-4233-816A-357BA5FFDFE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32344" y="5277444"/>
              <a:ext cx="302687" cy="302687"/>
            </a:xfrm>
            <a:prstGeom prst="rect">
              <a:avLst/>
            </a:prstGeom>
          </p:spPr>
        </p:pic>
      </p:grpSp>
      <p:pic>
        <p:nvPicPr>
          <p:cNvPr id="13" name="Graphic 12">
            <a:extLst>
              <a:ext uri="{FF2B5EF4-FFF2-40B4-BE49-F238E27FC236}">
                <a16:creationId xmlns:a16="http://schemas.microsoft.com/office/drawing/2014/main" id="{F1F9EED5-689C-416E-AAAA-64BE46FB3CD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671480" y="6242939"/>
            <a:ext cx="2205820" cy="385354"/>
          </a:xfrm>
          <a:prstGeom prst="rect">
            <a:avLst/>
          </a:prstGeom>
        </p:spPr>
      </p:pic>
    </p:spTree>
    <p:extLst>
      <p:ext uri="{BB962C8B-B14F-4D97-AF65-F5344CB8AC3E}">
        <p14:creationId xmlns:p14="http://schemas.microsoft.com/office/powerpoint/2010/main" val="3810964764"/>
      </p:ext>
    </p:extLst>
  </p:cSld>
  <p:clrMapOvr>
    <a:masterClrMapping/>
  </p:clrMapOvr>
  <p:extLst>
    <p:ext uri="{DCECCB84-F9BA-43D5-87BE-67443E8EF086}">
      <p15:sldGuideLst xmlns:p15="http://schemas.microsoft.com/office/powerpoint/2012/main">
        <p15:guide id="1" orient="horz" pos="1296">
          <p15:clr>
            <a:srgbClr val="FBAE40"/>
          </p15:clr>
        </p15:guide>
        <p15:guide id="2" orient="horz" pos="1032">
          <p15:clr>
            <a:srgbClr val="FBAE40"/>
          </p15:clr>
        </p15:guide>
        <p15:guide id="3" pos="321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o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6A9C-00A9-48E6-B82B-1F43CB6E2D23}"/>
              </a:ext>
            </a:extLst>
          </p:cNvPr>
          <p:cNvSpPr>
            <a:spLocks noGrp="1"/>
          </p:cNvSpPr>
          <p:nvPr>
            <p:ph type="title"/>
          </p:nvPr>
        </p:nvSpPr>
        <p:spPr>
          <a:xfrm>
            <a:off x="266700" y="685800"/>
            <a:ext cx="4991100" cy="95885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16F2F8C6-B758-4DBB-9F69-C9764B75C266}"/>
              </a:ext>
            </a:extLst>
          </p:cNvPr>
          <p:cNvSpPr>
            <a:spLocks noGrp="1"/>
          </p:cNvSpPr>
          <p:nvPr>
            <p:ph type="ftr" sz="quarter" idx="10"/>
          </p:nvPr>
        </p:nvSpPr>
        <p:spPr>
          <a:xfrm>
            <a:off x="821864" y="6356351"/>
            <a:ext cx="3172300" cy="273050"/>
          </a:xfrm>
          <a:prstGeom prst="rect">
            <a:avLst/>
          </a:prstGeom>
        </p:spPr>
        <p:txBody>
          <a:bodyPr/>
          <a:lstStyle/>
          <a:p>
            <a:endParaRPr lang="en-US" dirty="0"/>
          </a:p>
        </p:txBody>
      </p:sp>
      <p:sp>
        <p:nvSpPr>
          <p:cNvPr id="4" name="Right Triangle 3">
            <a:extLst>
              <a:ext uri="{FF2B5EF4-FFF2-40B4-BE49-F238E27FC236}">
                <a16:creationId xmlns:a16="http://schemas.microsoft.com/office/drawing/2014/main" id="{0888D623-4ADB-4020-93EF-67F7E9FF97DA}"/>
              </a:ext>
            </a:extLst>
          </p:cNvPr>
          <p:cNvSpPr>
            <a:spLocks noChangeAspect="1"/>
          </p:cNvSpPr>
          <p:nvPr userDrawn="1"/>
        </p:nvSpPr>
        <p:spPr>
          <a:xfrm flipH="1" flipV="1">
            <a:off x="4829723" y="-3690"/>
            <a:ext cx="4314277" cy="5304622"/>
          </a:xfrm>
          <a:prstGeom prst="rtTriangle">
            <a:avLst/>
          </a:prstGeom>
          <a:solidFill>
            <a:schemeClr val="accent1"/>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5" name="Right Triangle 4">
            <a:extLst>
              <a:ext uri="{FF2B5EF4-FFF2-40B4-BE49-F238E27FC236}">
                <a16:creationId xmlns:a16="http://schemas.microsoft.com/office/drawing/2014/main" id="{C15F5186-4BEC-45D0-A4C6-DBB365749D3C}"/>
              </a:ext>
            </a:extLst>
          </p:cNvPr>
          <p:cNvSpPr>
            <a:spLocks noChangeAspect="1"/>
          </p:cNvSpPr>
          <p:nvPr userDrawn="1"/>
        </p:nvSpPr>
        <p:spPr>
          <a:xfrm rot="10800000" flipV="1">
            <a:off x="4643158" y="2057400"/>
            <a:ext cx="4500841" cy="4800720"/>
          </a:xfrm>
          <a:prstGeom prst="rtTriangle">
            <a:avLst/>
          </a:prstGeom>
          <a:solidFill>
            <a:schemeClr val="tx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6" name="Picture Placeholder 8">
            <a:extLst>
              <a:ext uri="{FF2B5EF4-FFF2-40B4-BE49-F238E27FC236}">
                <a16:creationId xmlns:a16="http://schemas.microsoft.com/office/drawing/2014/main" id="{0DCE9DE6-1D5A-430E-A809-6AF18032D930}"/>
              </a:ext>
            </a:extLst>
          </p:cNvPr>
          <p:cNvSpPr>
            <a:spLocks noGrp="1"/>
          </p:cNvSpPr>
          <p:nvPr>
            <p:ph type="pic" sz="quarter" idx="11"/>
          </p:nvPr>
        </p:nvSpPr>
        <p:spPr>
          <a:xfrm>
            <a:off x="6464059" y="2057400"/>
            <a:ext cx="2413240" cy="2413240"/>
          </a:xfrm>
          <a:prstGeom prst="ellipse">
            <a:avLst/>
          </a:prstGeom>
          <a:noFill/>
        </p:spPr>
        <p:txBody>
          <a:bodyPr/>
          <a:lstStyle>
            <a:lvl1pPr>
              <a:defRPr>
                <a:solidFill>
                  <a:schemeClr val="tx2"/>
                </a:solidFill>
              </a:defRPr>
            </a:lvl1pPr>
          </a:lstStyle>
          <a:p>
            <a:r>
              <a:rPr lang="en-US"/>
              <a:t>Click icon to add picture</a:t>
            </a:r>
          </a:p>
        </p:txBody>
      </p:sp>
      <p:sp>
        <p:nvSpPr>
          <p:cNvPr id="7" name="Content Placeholder 9">
            <a:extLst>
              <a:ext uri="{FF2B5EF4-FFF2-40B4-BE49-F238E27FC236}">
                <a16:creationId xmlns:a16="http://schemas.microsoft.com/office/drawing/2014/main" id="{0137D48E-E18B-4AC3-BEC2-CC25B4E31AD7}"/>
              </a:ext>
            </a:extLst>
          </p:cNvPr>
          <p:cNvSpPr>
            <a:spLocks noGrp="1"/>
          </p:cNvSpPr>
          <p:nvPr>
            <p:ph sz="quarter" idx="17"/>
          </p:nvPr>
        </p:nvSpPr>
        <p:spPr>
          <a:xfrm>
            <a:off x="266700" y="2057400"/>
            <a:ext cx="4991099" cy="38862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a:extLst>
              <a:ext uri="{FF2B5EF4-FFF2-40B4-BE49-F238E27FC236}">
                <a16:creationId xmlns:a16="http://schemas.microsoft.com/office/drawing/2014/main" id="{F7138537-4EC6-449E-BE7F-45DD598A5FB5}"/>
              </a:ext>
            </a:extLst>
          </p:cNvPr>
          <p:cNvSpPr>
            <a:spLocks noGrp="1"/>
          </p:cNvSpPr>
          <p:nvPr>
            <p:ph sz="quarter" idx="18" hasCustomPrompt="1"/>
          </p:nvPr>
        </p:nvSpPr>
        <p:spPr>
          <a:xfrm>
            <a:off x="5746801" y="4980761"/>
            <a:ext cx="3130498" cy="962839"/>
          </a:xfrm>
        </p:spPr>
        <p:txBody>
          <a:bodyPr rIns="0" anchor="ctr"/>
          <a:lstStyle>
            <a:lvl1pPr algn="r">
              <a:spcAft>
                <a:spcPts val="600"/>
              </a:spcAft>
              <a:defRPr sz="16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pic>
        <p:nvPicPr>
          <p:cNvPr id="10" name="Graphic 9">
            <a:extLst>
              <a:ext uri="{FF2B5EF4-FFF2-40B4-BE49-F238E27FC236}">
                <a16:creationId xmlns:a16="http://schemas.microsoft.com/office/drawing/2014/main" id="{36007884-4DD2-47D5-9E2B-F75B6A5F778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2939"/>
            <a:ext cx="2205820" cy="385354"/>
          </a:xfrm>
          <a:prstGeom prst="rect">
            <a:avLst/>
          </a:prstGeom>
        </p:spPr>
      </p:pic>
    </p:spTree>
    <p:extLst>
      <p:ext uri="{BB962C8B-B14F-4D97-AF65-F5344CB8AC3E}">
        <p14:creationId xmlns:p14="http://schemas.microsoft.com/office/powerpoint/2010/main" val="2188729302"/>
      </p:ext>
    </p:extLst>
  </p:cSld>
  <p:clrMapOvr>
    <a:masterClrMapping/>
  </p:clrMapOvr>
  <p:extLst>
    <p:ext uri="{DCECCB84-F9BA-43D5-87BE-67443E8EF086}">
      <p15:sldGuideLst xmlns:p15="http://schemas.microsoft.com/office/powerpoint/2012/main">
        <p15:guide id="1" orient="horz" pos="1296">
          <p15:clr>
            <a:srgbClr val="FBAE40"/>
          </p15:clr>
        </p15:guide>
        <p15:guide id="2" orient="horz" pos="1032">
          <p15:clr>
            <a:srgbClr val="FBAE40"/>
          </p15:clr>
        </p15:guide>
        <p15:guide id="3" pos="3600">
          <p15:clr>
            <a:srgbClr val="FBAE40"/>
          </p15:clr>
        </p15:guide>
        <p15:guide id="4" pos="331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o B">
    <p:spTree>
      <p:nvGrpSpPr>
        <p:cNvPr id="1" name=""/>
        <p:cNvGrpSpPr/>
        <p:nvPr/>
      </p:nvGrpSpPr>
      <p:grpSpPr>
        <a:xfrm>
          <a:off x="0" y="0"/>
          <a:ext cx="0" cy="0"/>
          <a:chOff x="0" y="0"/>
          <a:chExt cx="0" cy="0"/>
        </a:xfrm>
      </p:grpSpPr>
      <p:sp>
        <p:nvSpPr>
          <p:cNvPr id="18" name="Rectangle 15">
            <a:extLst>
              <a:ext uri="{FF2B5EF4-FFF2-40B4-BE49-F238E27FC236}">
                <a16:creationId xmlns:a16="http://schemas.microsoft.com/office/drawing/2014/main" id="{C33BB529-DF2E-4004-8970-E9EE4F646B1D}"/>
              </a:ext>
            </a:extLst>
          </p:cNvPr>
          <p:cNvSpPr>
            <a:spLocks noChangeArrowheads="1"/>
          </p:cNvSpPr>
          <p:nvPr userDrawn="1"/>
        </p:nvSpPr>
        <p:spPr bwMode="gray">
          <a:xfrm>
            <a:off x="0" y="0"/>
            <a:ext cx="9144000" cy="6858000"/>
          </a:xfrm>
          <a:prstGeom prst="rect">
            <a:avLst/>
          </a:prstGeom>
          <a:solidFill>
            <a:srgbClr val="F8F8F8"/>
          </a:solidFill>
          <a:ln w="9525">
            <a:noFill/>
            <a:miter lim="800000"/>
            <a:headEnd/>
            <a:tailEnd/>
          </a:ln>
          <a:effectLst/>
        </p:spPr>
        <p:txBody>
          <a:bodyPr wrap="none" anchor="ctr"/>
          <a:lstStyle/>
          <a:p>
            <a:endParaRPr lang="en-GB" sz="1800"/>
          </a:p>
        </p:txBody>
      </p:sp>
      <p:grpSp>
        <p:nvGrpSpPr>
          <p:cNvPr id="16" name="Group 15">
            <a:extLst>
              <a:ext uri="{FF2B5EF4-FFF2-40B4-BE49-F238E27FC236}">
                <a16:creationId xmlns:a16="http://schemas.microsoft.com/office/drawing/2014/main" id="{5D47C83D-00EF-4EDD-9B91-279C05006A23}"/>
              </a:ext>
            </a:extLst>
          </p:cNvPr>
          <p:cNvGrpSpPr/>
          <p:nvPr userDrawn="1"/>
        </p:nvGrpSpPr>
        <p:grpSpPr>
          <a:xfrm>
            <a:off x="6400800" y="685799"/>
            <a:ext cx="2743200" cy="5257801"/>
            <a:chOff x="6400800" y="685799"/>
            <a:chExt cx="2743200" cy="5257801"/>
          </a:xfrm>
        </p:grpSpPr>
        <p:sp>
          <p:nvSpPr>
            <p:cNvPr id="14" name="Freeform: Shape 13">
              <a:extLst>
                <a:ext uri="{FF2B5EF4-FFF2-40B4-BE49-F238E27FC236}">
                  <a16:creationId xmlns:a16="http://schemas.microsoft.com/office/drawing/2014/main" id="{E027A9A2-5135-4FC9-BC3E-A015F7DE4E23}"/>
                </a:ext>
              </a:extLst>
            </p:cNvPr>
            <p:cNvSpPr/>
            <p:nvPr userDrawn="1"/>
          </p:nvSpPr>
          <p:spPr>
            <a:xfrm>
              <a:off x="6400801" y="685799"/>
              <a:ext cx="2743199" cy="5257801"/>
            </a:xfrm>
            <a:custGeom>
              <a:avLst/>
              <a:gdLst>
                <a:gd name="connsiteX0" fmla="*/ 0 w 2743199"/>
                <a:gd name="connsiteY0" fmla="*/ 0 h 5257801"/>
                <a:gd name="connsiteX1" fmla="*/ 2743199 w 2743199"/>
                <a:gd name="connsiteY1" fmla="*/ 0 h 5257801"/>
                <a:gd name="connsiteX2" fmla="*/ 2743199 w 2743199"/>
                <a:gd name="connsiteY2" fmla="*/ 5257801 h 5257801"/>
                <a:gd name="connsiteX3" fmla="*/ 0 w 2743199"/>
                <a:gd name="connsiteY3" fmla="*/ 5257801 h 5257801"/>
              </a:gdLst>
              <a:ahLst/>
              <a:cxnLst>
                <a:cxn ang="0">
                  <a:pos x="connsiteX0" y="connsiteY0"/>
                </a:cxn>
                <a:cxn ang="0">
                  <a:pos x="connsiteX1" y="connsiteY1"/>
                </a:cxn>
                <a:cxn ang="0">
                  <a:pos x="connsiteX2" y="connsiteY2"/>
                </a:cxn>
                <a:cxn ang="0">
                  <a:pos x="connsiteX3" y="connsiteY3"/>
                </a:cxn>
              </a:cxnLst>
              <a:rect l="l" t="t" r="r" b="b"/>
              <a:pathLst>
                <a:path w="2743199" h="5257801">
                  <a:moveTo>
                    <a:pt x="0" y="0"/>
                  </a:moveTo>
                  <a:lnTo>
                    <a:pt x="2743199" y="0"/>
                  </a:lnTo>
                  <a:lnTo>
                    <a:pt x="2743199" y="5257801"/>
                  </a:lnTo>
                  <a:lnTo>
                    <a:pt x="0" y="5257801"/>
                  </a:lnTo>
                  <a:close/>
                </a:path>
              </a:pathLst>
            </a:custGeom>
            <a:solidFill>
              <a:srgbClr val="383838"/>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sp>
          <p:nvSpPr>
            <p:cNvPr id="12" name="Freeform: Shape 11">
              <a:extLst>
                <a:ext uri="{FF2B5EF4-FFF2-40B4-BE49-F238E27FC236}">
                  <a16:creationId xmlns:a16="http://schemas.microsoft.com/office/drawing/2014/main" id="{BBB0FAC9-546B-476D-8478-690F81CEFF1F}"/>
                </a:ext>
              </a:extLst>
            </p:cNvPr>
            <p:cNvSpPr/>
            <p:nvPr userDrawn="1"/>
          </p:nvSpPr>
          <p:spPr>
            <a:xfrm>
              <a:off x="6400800" y="2126303"/>
              <a:ext cx="2743200" cy="3808618"/>
            </a:xfrm>
            <a:custGeom>
              <a:avLst/>
              <a:gdLst>
                <a:gd name="connsiteX0" fmla="*/ 2743200 w 2743200"/>
                <a:gd name="connsiteY0" fmla="*/ 0 h 3808618"/>
                <a:gd name="connsiteX1" fmla="*/ 2743200 w 2743200"/>
                <a:gd name="connsiteY1" fmla="*/ 3808618 h 3808618"/>
                <a:gd name="connsiteX2" fmla="*/ 1 w 2743200"/>
                <a:gd name="connsiteY2" fmla="*/ 3808618 h 3808618"/>
                <a:gd name="connsiteX3" fmla="*/ 1 w 2743200"/>
                <a:gd name="connsiteY3" fmla="*/ 3440073 h 3808618"/>
                <a:gd name="connsiteX4" fmla="*/ 0 w 2743200"/>
                <a:gd name="connsiteY4" fmla="*/ 1937542 h 3808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08618">
                  <a:moveTo>
                    <a:pt x="2743200" y="0"/>
                  </a:moveTo>
                  <a:lnTo>
                    <a:pt x="2743200" y="3808618"/>
                  </a:lnTo>
                  <a:lnTo>
                    <a:pt x="1" y="3808618"/>
                  </a:lnTo>
                  <a:lnTo>
                    <a:pt x="1" y="3440073"/>
                  </a:lnTo>
                  <a:lnTo>
                    <a:pt x="0" y="1937542"/>
                  </a:lnTo>
                  <a:close/>
                </a:path>
              </a:pathLst>
            </a:custGeom>
            <a:solidFill>
              <a:schemeClr val="tx2"/>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grpSp>
      <p:sp>
        <p:nvSpPr>
          <p:cNvPr id="4" name="Content Placeholder 3"/>
          <p:cNvSpPr>
            <a:spLocks noGrp="1"/>
          </p:cNvSpPr>
          <p:nvPr userDrawn="1">
            <p:ph sz="quarter" idx="15"/>
          </p:nvPr>
        </p:nvSpPr>
        <p:spPr>
          <a:xfrm>
            <a:off x="266701" y="1828800"/>
            <a:ext cx="56769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9B094C2C-DF88-4590-AEB4-F1BC6324BC5E}"/>
              </a:ext>
            </a:extLst>
          </p:cNvPr>
          <p:cNvSpPr>
            <a:spLocks noGrp="1"/>
          </p:cNvSpPr>
          <p:nvPr userDrawn="1">
            <p:ph type="title"/>
          </p:nvPr>
        </p:nvSpPr>
        <p:spPr>
          <a:xfrm>
            <a:off x="266701" y="685800"/>
            <a:ext cx="5676900" cy="958850"/>
          </a:xfrm>
        </p:spPr>
        <p:txBody>
          <a:bodyPr/>
          <a:lstStyle/>
          <a:p>
            <a:r>
              <a:rPr lang="en-US"/>
              <a:t>Click to edit Master title style</a:t>
            </a:r>
            <a:endParaRPr lang="en-US" dirty="0"/>
          </a:p>
        </p:txBody>
      </p:sp>
      <p:sp>
        <p:nvSpPr>
          <p:cNvPr id="2" name="Rectangle 1">
            <a:extLst>
              <a:ext uri="{FF2B5EF4-FFF2-40B4-BE49-F238E27FC236}">
                <a16:creationId xmlns:a16="http://schemas.microsoft.com/office/drawing/2014/main" id="{6FF8E62A-C95A-49B1-9CF0-F6FA170FB7D2}"/>
              </a:ext>
            </a:extLst>
          </p:cNvPr>
          <p:cNvSpPr/>
          <p:nvPr userDrawn="1"/>
        </p:nvSpPr>
        <p:spPr>
          <a:xfrm>
            <a:off x="9144000" y="419100"/>
            <a:ext cx="1181100" cy="5937251"/>
          </a:xfrm>
          <a:prstGeom prst="rect">
            <a:avLst/>
          </a:prstGeom>
        </p:spPr>
        <p:txBody>
          <a:bodyPr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15" name="Picture Placeholder 8">
            <a:extLst>
              <a:ext uri="{FF2B5EF4-FFF2-40B4-BE49-F238E27FC236}">
                <a16:creationId xmlns:a16="http://schemas.microsoft.com/office/drawing/2014/main" id="{C52FB3BC-E867-4C78-BF74-646434EF0484}"/>
              </a:ext>
            </a:extLst>
          </p:cNvPr>
          <p:cNvSpPr>
            <a:spLocks noGrp="1"/>
          </p:cNvSpPr>
          <p:nvPr>
            <p:ph type="pic" sz="quarter" idx="10"/>
          </p:nvPr>
        </p:nvSpPr>
        <p:spPr>
          <a:xfrm>
            <a:off x="6957904" y="1296535"/>
            <a:ext cx="1669135" cy="1659536"/>
          </a:xfrm>
          <a:prstGeom prst="ellipse">
            <a:avLst/>
          </a:prstGeom>
        </p:spPr>
        <p:txBody>
          <a:bodyPr/>
          <a:lstStyle>
            <a:lvl1pPr>
              <a:defRPr>
                <a:solidFill>
                  <a:schemeClr val="bg1"/>
                </a:solidFill>
              </a:defRPr>
            </a:lvl1pPr>
          </a:lstStyle>
          <a:p>
            <a:r>
              <a:rPr lang="en-US"/>
              <a:t>Click icon to add picture</a:t>
            </a:r>
            <a:endParaRPr lang="en-US" dirty="0"/>
          </a:p>
        </p:txBody>
      </p:sp>
      <p:sp>
        <p:nvSpPr>
          <p:cNvPr id="17" name="Content Placeholder 5">
            <a:extLst>
              <a:ext uri="{FF2B5EF4-FFF2-40B4-BE49-F238E27FC236}">
                <a16:creationId xmlns:a16="http://schemas.microsoft.com/office/drawing/2014/main" id="{A48481DA-F66D-43BE-8B88-DF094AD074C0}"/>
              </a:ext>
            </a:extLst>
          </p:cNvPr>
          <p:cNvSpPr>
            <a:spLocks noGrp="1"/>
          </p:cNvSpPr>
          <p:nvPr>
            <p:ph sz="quarter" idx="18"/>
          </p:nvPr>
        </p:nvSpPr>
        <p:spPr>
          <a:xfrm>
            <a:off x="6707644" y="3268764"/>
            <a:ext cx="2169656" cy="2128118"/>
          </a:xfrm>
        </p:spPr>
        <p:txBody>
          <a:bodyPr/>
          <a:lstStyle>
            <a:lvl1pPr>
              <a:defRPr sz="16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Freeform 11">
            <a:extLst>
              <a:ext uri="{FF2B5EF4-FFF2-40B4-BE49-F238E27FC236}">
                <a16:creationId xmlns:a16="http://schemas.microsoft.com/office/drawing/2014/main" id="{D833AA9D-5A49-4401-9697-5906929708AC}"/>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24" name="Freeform 12">
            <a:extLst>
              <a:ext uri="{FF2B5EF4-FFF2-40B4-BE49-F238E27FC236}">
                <a16:creationId xmlns:a16="http://schemas.microsoft.com/office/drawing/2014/main" id="{9BF3AB4A-4ACD-43BD-8E3E-CDD2DADE41C1}"/>
              </a:ext>
            </a:extLst>
          </p:cNvPr>
          <p:cNvSpPr>
            <a:spLocks noChangeAspect="1"/>
          </p:cNvSpPr>
          <p:nvPr userDrawn="1"/>
        </p:nvSpPr>
        <p:spPr bwMode="gray">
          <a:xfrm>
            <a:off x="498014"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dirty="0"/>
          </a:p>
        </p:txBody>
      </p:sp>
      <p:sp>
        <p:nvSpPr>
          <p:cNvPr id="19" name="Slide Number Placeholder 5">
            <a:extLst>
              <a:ext uri="{FF2B5EF4-FFF2-40B4-BE49-F238E27FC236}">
                <a16:creationId xmlns:a16="http://schemas.microsoft.com/office/drawing/2014/main" id="{39ACE88D-C551-4179-AEAA-D9DEF10F432A}"/>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tx2"/>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tx2"/>
              </a:solidFill>
              <a:effectLst/>
              <a:uLnTx/>
              <a:uFillTx/>
              <a:latin typeface="Trebuchet MS" pitchFamily="34" charset="0"/>
              <a:ea typeface="+mn-ea"/>
              <a:cs typeface="+mn-cs"/>
            </a:endParaRPr>
          </a:p>
        </p:txBody>
      </p:sp>
      <p:sp>
        <p:nvSpPr>
          <p:cNvPr id="22" name="Footer Placeholder 1">
            <a:extLst>
              <a:ext uri="{FF2B5EF4-FFF2-40B4-BE49-F238E27FC236}">
                <a16:creationId xmlns:a16="http://schemas.microsoft.com/office/drawing/2014/main" id="{7AF9E02B-FC50-4417-A2A4-D4BD5174380D}"/>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tx2"/>
                </a:solidFill>
              </a:defRPr>
            </a:lvl1pPr>
          </a:lstStyle>
          <a:p>
            <a:endParaRPr lang="en-US" dirty="0"/>
          </a:p>
        </p:txBody>
      </p:sp>
      <p:pic>
        <p:nvPicPr>
          <p:cNvPr id="23" name="Graphic 22">
            <a:extLst>
              <a:ext uri="{FF2B5EF4-FFF2-40B4-BE49-F238E27FC236}">
                <a16:creationId xmlns:a16="http://schemas.microsoft.com/office/drawing/2014/main" id="{CF39D19E-AE32-4988-96DC-0AE844F5C5F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1483377410"/>
      </p:ext>
    </p:extLst>
  </p:cSld>
  <p:clrMapOvr>
    <a:masterClrMapping/>
  </p:clrMapOvr>
  <p:extLst>
    <p:ext uri="{DCECCB84-F9BA-43D5-87BE-67443E8EF086}">
      <p15:sldGuideLst xmlns:p15="http://schemas.microsoft.com/office/powerpoint/2012/main">
        <p15:guide id="1" pos="3744">
          <p15:clr>
            <a:srgbClr val="FBAE40"/>
          </p15:clr>
        </p15:guide>
        <p15:guide id="2" pos="4032">
          <p15:clr>
            <a:srgbClr val="FBAE40"/>
          </p15:clr>
        </p15:guide>
        <p15:guide id="3" orient="horz" pos="115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o C - With Soci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A90C81-4D11-48F9-B471-2D773DC1EB47}"/>
              </a:ext>
            </a:extLst>
          </p:cNvPr>
          <p:cNvSpPr/>
          <p:nvPr userDrawn="1"/>
        </p:nvSpPr>
        <p:spPr>
          <a:xfrm>
            <a:off x="0" y="1828800"/>
            <a:ext cx="3200400" cy="3693202"/>
          </a:xfrm>
          <a:prstGeom prst="rect">
            <a:avLst/>
          </a:prstGeom>
          <a:solidFill>
            <a:schemeClr val="tx2"/>
          </a:solidFill>
        </p:spPr>
        <p:txBody>
          <a:bodyPr wrap="square" lIns="0" tIns="0" rIns="0" bIns="0" rtlCol="0" anchor="ctr">
            <a:noAutofit/>
          </a:bodyPr>
          <a:lstStyle/>
          <a:p>
            <a:pPr algn="l">
              <a:spcBef>
                <a:spcPct val="20000"/>
              </a:spcBef>
            </a:pPr>
            <a:endParaRPr lang="en-US" sz="2000" b="0" kern="0" dirty="0">
              <a:solidFill>
                <a:srgbClr val="404040"/>
              </a:solidFill>
              <a:latin typeface="Trebuchet MS"/>
            </a:endParaRPr>
          </a:p>
        </p:txBody>
      </p:sp>
      <p:sp>
        <p:nvSpPr>
          <p:cNvPr id="7" name="Content Placeholder 6"/>
          <p:cNvSpPr>
            <a:spLocks noGrp="1"/>
          </p:cNvSpPr>
          <p:nvPr>
            <p:ph sz="quarter" idx="15"/>
          </p:nvPr>
        </p:nvSpPr>
        <p:spPr>
          <a:xfrm>
            <a:off x="3657600" y="685800"/>
            <a:ext cx="52197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67BBD91E-CDC1-46FE-86F6-91F8B0039F84}"/>
              </a:ext>
            </a:extLst>
          </p:cNvPr>
          <p:cNvSpPr>
            <a:spLocks noGrp="1"/>
          </p:cNvSpPr>
          <p:nvPr>
            <p:ph type="ftr" sz="quarter" idx="16"/>
          </p:nvPr>
        </p:nvSpPr>
        <p:spPr>
          <a:xfrm>
            <a:off x="821864" y="6356351"/>
            <a:ext cx="3172300" cy="273050"/>
          </a:xfrm>
          <a:prstGeom prst="rect">
            <a:avLst/>
          </a:prstGeom>
        </p:spPr>
        <p:txBody>
          <a:bodyPr/>
          <a:lstStyle/>
          <a:p>
            <a:endParaRPr lang="en-US" dirty="0"/>
          </a:p>
        </p:txBody>
      </p:sp>
      <p:sp>
        <p:nvSpPr>
          <p:cNvPr id="9" name="Content Placeholder 5">
            <a:extLst>
              <a:ext uri="{FF2B5EF4-FFF2-40B4-BE49-F238E27FC236}">
                <a16:creationId xmlns:a16="http://schemas.microsoft.com/office/drawing/2014/main" id="{9D41D3BF-B991-4C4F-85C1-8FB146C20640}"/>
              </a:ext>
            </a:extLst>
          </p:cNvPr>
          <p:cNvSpPr>
            <a:spLocks noGrp="1"/>
          </p:cNvSpPr>
          <p:nvPr>
            <p:ph sz="quarter" idx="18" hasCustomPrompt="1"/>
          </p:nvPr>
        </p:nvSpPr>
        <p:spPr>
          <a:xfrm>
            <a:off x="266699" y="4102099"/>
            <a:ext cx="2578099" cy="770217"/>
          </a:xfrm>
        </p:spPr>
        <p:txBody>
          <a:bodyPr/>
          <a:lstStyle>
            <a:lvl1pPr>
              <a:spcAft>
                <a:spcPts val="600"/>
              </a:spcAft>
              <a:defRPr sz="16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grpSp>
        <p:nvGrpSpPr>
          <p:cNvPr id="12" name="Group 11">
            <a:extLst>
              <a:ext uri="{FF2B5EF4-FFF2-40B4-BE49-F238E27FC236}">
                <a16:creationId xmlns:a16="http://schemas.microsoft.com/office/drawing/2014/main" id="{71E2973B-8F12-4DCD-9377-28BAC9573E1C}"/>
              </a:ext>
            </a:extLst>
          </p:cNvPr>
          <p:cNvGrpSpPr/>
          <p:nvPr userDrawn="1"/>
        </p:nvGrpSpPr>
        <p:grpSpPr>
          <a:xfrm>
            <a:off x="266700" y="5261652"/>
            <a:ext cx="520700" cy="520700"/>
            <a:chOff x="380999" y="5160213"/>
            <a:chExt cx="615950" cy="615950"/>
          </a:xfrm>
        </p:grpSpPr>
        <p:sp>
          <p:nvSpPr>
            <p:cNvPr id="13" name="Oval 12">
              <a:extLst>
                <a:ext uri="{FF2B5EF4-FFF2-40B4-BE49-F238E27FC236}">
                  <a16:creationId xmlns:a16="http://schemas.microsoft.com/office/drawing/2014/main" id="{870BB539-C470-4860-9EB8-B73F2BAA4188}"/>
                </a:ext>
              </a:extLst>
            </p:cNvPr>
            <p:cNvSpPr/>
            <p:nvPr userDrawn="1"/>
          </p:nvSpPr>
          <p:spPr>
            <a:xfrm>
              <a:off x="380999" y="5160213"/>
              <a:ext cx="615950" cy="615950"/>
            </a:xfrm>
            <a:prstGeom prst="ellipse">
              <a:avLst/>
            </a:prstGeom>
            <a:solidFill>
              <a:schemeClr val="accent1"/>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14" name="Graphic 13">
              <a:extLst>
                <a:ext uri="{FF2B5EF4-FFF2-40B4-BE49-F238E27FC236}">
                  <a16:creationId xmlns:a16="http://schemas.microsoft.com/office/drawing/2014/main" id="{B23B3BC8-49C7-41F1-9761-E15908902D8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32344" y="5277444"/>
              <a:ext cx="302687" cy="302687"/>
            </a:xfrm>
            <a:prstGeom prst="rect">
              <a:avLst/>
            </a:prstGeom>
          </p:spPr>
        </p:pic>
      </p:grpSp>
      <p:sp>
        <p:nvSpPr>
          <p:cNvPr id="15" name="Picture Placeholder 8">
            <a:extLst>
              <a:ext uri="{FF2B5EF4-FFF2-40B4-BE49-F238E27FC236}">
                <a16:creationId xmlns:a16="http://schemas.microsoft.com/office/drawing/2014/main" id="{6F6C8877-D7CE-46C3-93C0-E256D840183B}"/>
              </a:ext>
            </a:extLst>
          </p:cNvPr>
          <p:cNvSpPr>
            <a:spLocks noGrp="1"/>
          </p:cNvSpPr>
          <p:nvPr>
            <p:ph type="pic" sz="quarter" idx="11"/>
          </p:nvPr>
        </p:nvSpPr>
        <p:spPr>
          <a:xfrm>
            <a:off x="266700" y="685800"/>
            <a:ext cx="2070100" cy="2070100"/>
          </a:xfrm>
          <a:prstGeom prst="ellipse">
            <a:avLst/>
          </a:prstGeom>
          <a:noFill/>
        </p:spPr>
        <p:txBody>
          <a:bodyPr/>
          <a:lstStyle>
            <a:lvl1pPr>
              <a:defRPr>
                <a:solidFill>
                  <a:schemeClr val="tx2"/>
                </a:solidFill>
              </a:defRPr>
            </a:lvl1pPr>
          </a:lstStyle>
          <a:p>
            <a:r>
              <a:rPr lang="en-US"/>
              <a:t>Click icon to add picture</a:t>
            </a:r>
          </a:p>
        </p:txBody>
      </p:sp>
      <p:sp>
        <p:nvSpPr>
          <p:cNvPr id="16" name="Title 2">
            <a:extLst>
              <a:ext uri="{FF2B5EF4-FFF2-40B4-BE49-F238E27FC236}">
                <a16:creationId xmlns:a16="http://schemas.microsoft.com/office/drawing/2014/main" id="{A58679F0-8973-46C3-B843-96EBDD42E748}"/>
              </a:ext>
            </a:extLst>
          </p:cNvPr>
          <p:cNvSpPr>
            <a:spLocks noGrp="1"/>
          </p:cNvSpPr>
          <p:nvPr>
            <p:ph type="title"/>
          </p:nvPr>
        </p:nvSpPr>
        <p:spPr>
          <a:xfrm>
            <a:off x="266699" y="2979478"/>
            <a:ext cx="2578099" cy="899043"/>
          </a:xfrm>
        </p:spPr>
        <p:txBody>
          <a:bodyPr/>
          <a:lstStyle>
            <a:lvl1pPr>
              <a:defRPr sz="1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48936560"/>
      </p:ext>
    </p:extLst>
  </p:cSld>
  <p:clrMapOvr>
    <a:masterClrMapping/>
  </p:clrMapOvr>
  <p:extLst>
    <p:ext uri="{DCECCB84-F9BA-43D5-87BE-67443E8EF086}">
      <p15:sldGuideLst xmlns:p15="http://schemas.microsoft.com/office/powerpoint/2012/main">
        <p15:guide id="1" pos="2016">
          <p15:clr>
            <a:srgbClr val="FBAE40"/>
          </p15:clr>
        </p15:guide>
        <p15:guide id="2" pos="2304">
          <p15:clr>
            <a:srgbClr val="FBAE40"/>
          </p15:clr>
        </p15:guide>
        <p15:guide id="3" orient="horz" pos="115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o 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A90C81-4D11-48F9-B471-2D773DC1EB47}"/>
              </a:ext>
            </a:extLst>
          </p:cNvPr>
          <p:cNvSpPr/>
          <p:nvPr userDrawn="1"/>
        </p:nvSpPr>
        <p:spPr>
          <a:xfrm>
            <a:off x="0" y="1828800"/>
            <a:ext cx="3200400" cy="3693202"/>
          </a:xfrm>
          <a:prstGeom prst="rect">
            <a:avLst/>
          </a:prstGeom>
          <a:solidFill>
            <a:schemeClr val="tx2"/>
          </a:solidFill>
        </p:spPr>
        <p:txBody>
          <a:bodyPr wrap="square" lIns="0" tIns="0" rIns="0" bIns="0" rtlCol="0" anchor="ctr">
            <a:noAutofit/>
          </a:bodyPr>
          <a:lstStyle/>
          <a:p>
            <a:pPr algn="l">
              <a:spcBef>
                <a:spcPct val="20000"/>
              </a:spcBef>
            </a:pPr>
            <a:endParaRPr lang="en-US" sz="2000" b="0" kern="0" dirty="0">
              <a:solidFill>
                <a:srgbClr val="404040"/>
              </a:solidFill>
              <a:latin typeface="Trebuchet MS"/>
            </a:endParaRPr>
          </a:p>
        </p:txBody>
      </p:sp>
      <p:sp>
        <p:nvSpPr>
          <p:cNvPr id="7" name="Content Placeholder 6"/>
          <p:cNvSpPr>
            <a:spLocks noGrp="1"/>
          </p:cNvSpPr>
          <p:nvPr>
            <p:ph sz="quarter" idx="15"/>
          </p:nvPr>
        </p:nvSpPr>
        <p:spPr>
          <a:xfrm>
            <a:off x="3657600" y="685800"/>
            <a:ext cx="52197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67BBD91E-CDC1-46FE-86F6-91F8B0039F84}"/>
              </a:ext>
            </a:extLst>
          </p:cNvPr>
          <p:cNvSpPr>
            <a:spLocks noGrp="1"/>
          </p:cNvSpPr>
          <p:nvPr>
            <p:ph type="ftr" sz="quarter" idx="16"/>
          </p:nvPr>
        </p:nvSpPr>
        <p:spPr>
          <a:xfrm>
            <a:off x="821864" y="6356351"/>
            <a:ext cx="3172300" cy="273050"/>
          </a:xfrm>
          <a:prstGeom prst="rect">
            <a:avLst/>
          </a:prstGeom>
        </p:spPr>
        <p:txBody>
          <a:bodyPr/>
          <a:lstStyle/>
          <a:p>
            <a:endParaRPr lang="en-US" dirty="0"/>
          </a:p>
        </p:txBody>
      </p:sp>
      <p:sp>
        <p:nvSpPr>
          <p:cNvPr id="9" name="Content Placeholder 5">
            <a:extLst>
              <a:ext uri="{FF2B5EF4-FFF2-40B4-BE49-F238E27FC236}">
                <a16:creationId xmlns:a16="http://schemas.microsoft.com/office/drawing/2014/main" id="{9D41D3BF-B991-4C4F-85C1-8FB146C20640}"/>
              </a:ext>
            </a:extLst>
          </p:cNvPr>
          <p:cNvSpPr>
            <a:spLocks noGrp="1"/>
          </p:cNvSpPr>
          <p:nvPr>
            <p:ph sz="quarter" idx="18" hasCustomPrompt="1"/>
          </p:nvPr>
        </p:nvSpPr>
        <p:spPr>
          <a:xfrm>
            <a:off x="266699" y="4102099"/>
            <a:ext cx="2578099" cy="770217"/>
          </a:xfrm>
        </p:spPr>
        <p:txBody>
          <a:bodyPr/>
          <a:lstStyle>
            <a:lvl1pPr>
              <a:spcAft>
                <a:spcPts val="600"/>
              </a:spcAft>
              <a:defRPr sz="16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15" name="Picture Placeholder 8">
            <a:extLst>
              <a:ext uri="{FF2B5EF4-FFF2-40B4-BE49-F238E27FC236}">
                <a16:creationId xmlns:a16="http://schemas.microsoft.com/office/drawing/2014/main" id="{6F6C8877-D7CE-46C3-93C0-E256D840183B}"/>
              </a:ext>
            </a:extLst>
          </p:cNvPr>
          <p:cNvSpPr>
            <a:spLocks noGrp="1"/>
          </p:cNvSpPr>
          <p:nvPr>
            <p:ph type="pic" sz="quarter" idx="11"/>
          </p:nvPr>
        </p:nvSpPr>
        <p:spPr>
          <a:xfrm>
            <a:off x="266700" y="685800"/>
            <a:ext cx="2070100" cy="2070100"/>
          </a:xfrm>
          <a:prstGeom prst="ellipse">
            <a:avLst/>
          </a:prstGeom>
          <a:noFill/>
        </p:spPr>
        <p:txBody>
          <a:bodyPr/>
          <a:lstStyle>
            <a:lvl1pPr>
              <a:defRPr>
                <a:solidFill>
                  <a:schemeClr val="tx2"/>
                </a:solidFill>
              </a:defRPr>
            </a:lvl1pPr>
          </a:lstStyle>
          <a:p>
            <a:r>
              <a:rPr lang="en-US"/>
              <a:t>Click icon to add picture</a:t>
            </a:r>
          </a:p>
        </p:txBody>
      </p:sp>
      <p:sp>
        <p:nvSpPr>
          <p:cNvPr id="16" name="Title 2">
            <a:extLst>
              <a:ext uri="{FF2B5EF4-FFF2-40B4-BE49-F238E27FC236}">
                <a16:creationId xmlns:a16="http://schemas.microsoft.com/office/drawing/2014/main" id="{A58679F0-8973-46C3-B843-96EBDD42E748}"/>
              </a:ext>
            </a:extLst>
          </p:cNvPr>
          <p:cNvSpPr>
            <a:spLocks noGrp="1"/>
          </p:cNvSpPr>
          <p:nvPr>
            <p:ph type="title"/>
          </p:nvPr>
        </p:nvSpPr>
        <p:spPr>
          <a:xfrm>
            <a:off x="266699" y="2979478"/>
            <a:ext cx="2578099" cy="899043"/>
          </a:xfrm>
        </p:spPr>
        <p:txBody>
          <a:bodyPr/>
          <a:lstStyle>
            <a:lvl1pPr>
              <a:defRPr sz="1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99612731"/>
      </p:ext>
    </p:extLst>
  </p:cSld>
  <p:clrMapOvr>
    <a:masterClrMapping/>
  </p:clrMapOvr>
  <p:extLst>
    <p:ext uri="{DCECCB84-F9BA-43D5-87BE-67443E8EF086}">
      <p15:sldGuideLst xmlns:p15="http://schemas.microsoft.com/office/powerpoint/2012/main">
        <p15:guide id="1" pos="2016">
          <p15:clr>
            <a:srgbClr val="FBAE40"/>
          </p15:clr>
        </p15:guide>
        <p15:guide id="2" pos="2304">
          <p15:clr>
            <a:srgbClr val="FBAE40"/>
          </p15:clr>
        </p15:guide>
        <p15:guide id="3" orient="horz" pos="115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o D - With Social">
    <p:spTree>
      <p:nvGrpSpPr>
        <p:cNvPr id="1" name=""/>
        <p:cNvGrpSpPr/>
        <p:nvPr/>
      </p:nvGrpSpPr>
      <p:grpSpPr>
        <a:xfrm>
          <a:off x="0" y="0"/>
          <a:ext cx="0" cy="0"/>
          <a:chOff x="0" y="0"/>
          <a:chExt cx="0" cy="0"/>
        </a:xfrm>
      </p:grpSpPr>
      <p:sp>
        <p:nvSpPr>
          <p:cNvPr id="10" name="Rectangle 15">
            <a:extLst>
              <a:ext uri="{FF2B5EF4-FFF2-40B4-BE49-F238E27FC236}">
                <a16:creationId xmlns:a16="http://schemas.microsoft.com/office/drawing/2014/main" id="{4AF4A9C4-AC6E-41B9-A2E1-5102D9E04582}"/>
              </a:ext>
            </a:extLst>
          </p:cNvPr>
          <p:cNvSpPr>
            <a:spLocks noChangeArrowheads="1"/>
          </p:cNvSpPr>
          <p:nvPr userDrawn="1"/>
        </p:nvSpPr>
        <p:spPr bwMode="gray">
          <a:xfrm>
            <a:off x="0" y="0"/>
            <a:ext cx="9143996" cy="6857999"/>
          </a:xfrm>
          <a:prstGeom prst="rect">
            <a:avLst/>
          </a:prstGeom>
          <a:solidFill>
            <a:srgbClr val="F7F7F7"/>
          </a:solidFill>
          <a:ln w="9525">
            <a:noFill/>
            <a:miter lim="800000"/>
            <a:headEnd/>
            <a:tailEnd/>
          </a:ln>
          <a:effectLst/>
        </p:spPr>
        <p:txBody>
          <a:bodyPr wrap="none" anchor="ctr"/>
          <a:lstStyle/>
          <a:p>
            <a:endParaRPr lang="en-GB" sz="1800"/>
          </a:p>
        </p:txBody>
      </p:sp>
      <p:grpSp>
        <p:nvGrpSpPr>
          <p:cNvPr id="4" name="Group 3">
            <a:extLst>
              <a:ext uri="{FF2B5EF4-FFF2-40B4-BE49-F238E27FC236}">
                <a16:creationId xmlns:a16="http://schemas.microsoft.com/office/drawing/2014/main" id="{4FA2133A-6BCB-4757-9080-609A6DE6C767}"/>
              </a:ext>
            </a:extLst>
          </p:cNvPr>
          <p:cNvGrpSpPr/>
          <p:nvPr userDrawn="1"/>
        </p:nvGrpSpPr>
        <p:grpSpPr>
          <a:xfrm flipH="1">
            <a:off x="-1" y="-10403"/>
            <a:ext cx="6438507" cy="6874071"/>
            <a:chOff x="5753494" y="-10403"/>
            <a:chExt cx="6438507" cy="6874071"/>
          </a:xfrm>
        </p:grpSpPr>
        <p:sp>
          <p:nvSpPr>
            <p:cNvPr id="5" name="Right Triangle 4">
              <a:extLst>
                <a:ext uri="{FF2B5EF4-FFF2-40B4-BE49-F238E27FC236}">
                  <a16:creationId xmlns:a16="http://schemas.microsoft.com/office/drawing/2014/main" id="{B493AD3A-BB93-4ED8-9B6A-E4A5538F8C68}"/>
                </a:ext>
              </a:extLst>
            </p:cNvPr>
            <p:cNvSpPr>
              <a:spLocks noChangeAspect="1"/>
            </p:cNvSpPr>
            <p:nvPr userDrawn="1"/>
          </p:nvSpPr>
          <p:spPr>
            <a:xfrm rot="10800000" flipV="1">
              <a:off x="5753494" y="-3819"/>
              <a:ext cx="6438507" cy="6867487"/>
            </a:xfrm>
            <a:prstGeom prst="rtTriangle">
              <a:avLst/>
            </a:prstGeom>
            <a:solidFill>
              <a:schemeClr val="accent6"/>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6" name="Right Triangle 5">
              <a:extLst>
                <a:ext uri="{FF2B5EF4-FFF2-40B4-BE49-F238E27FC236}">
                  <a16:creationId xmlns:a16="http://schemas.microsoft.com/office/drawing/2014/main" id="{744D1F01-247C-42E1-B9BE-7CDC956504C2}"/>
                </a:ext>
              </a:extLst>
            </p:cNvPr>
            <p:cNvSpPr>
              <a:spLocks noChangeAspect="1"/>
            </p:cNvSpPr>
            <p:nvPr userDrawn="1"/>
          </p:nvSpPr>
          <p:spPr>
            <a:xfrm flipH="1" flipV="1">
              <a:off x="9676469" y="-10403"/>
              <a:ext cx="2515527" cy="3092968"/>
            </a:xfrm>
            <a:prstGeom prst="rtTriangle">
              <a:avLst/>
            </a:prstGeom>
            <a:solidFill>
              <a:schemeClr val="tx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grpSp>
      <p:sp>
        <p:nvSpPr>
          <p:cNvPr id="3" name="Footer Placeholder 2">
            <a:extLst>
              <a:ext uri="{FF2B5EF4-FFF2-40B4-BE49-F238E27FC236}">
                <a16:creationId xmlns:a16="http://schemas.microsoft.com/office/drawing/2014/main" id="{60D190F2-0FAD-4F40-BE8A-7976239AC9F0}"/>
              </a:ext>
            </a:extLst>
          </p:cNvPr>
          <p:cNvSpPr>
            <a:spLocks noGrp="1"/>
          </p:cNvSpPr>
          <p:nvPr>
            <p:ph type="ftr" sz="quarter" idx="10"/>
          </p:nvPr>
        </p:nvSpPr>
        <p:spPr>
          <a:xfrm>
            <a:off x="821864" y="6356351"/>
            <a:ext cx="3172300" cy="273050"/>
          </a:xfrm>
          <a:prstGeom prst="rect">
            <a:avLst/>
          </a:prstGeom>
        </p:spPr>
        <p:txBody>
          <a:bodyPr/>
          <a:lstStyle>
            <a:lvl1pPr>
              <a:defRPr>
                <a:solidFill>
                  <a:schemeClr val="bg1"/>
                </a:solidFill>
              </a:defRPr>
            </a:lvl1pPr>
          </a:lstStyle>
          <a:p>
            <a:endParaRPr lang="en-US" dirty="0"/>
          </a:p>
        </p:txBody>
      </p:sp>
      <p:sp>
        <p:nvSpPr>
          <p:cNvPr id="12" name="Content Placeholder 5">
            <a:extLst>
              <a:ext uri="{FF2B5EF4-FFF2-40B4-BE49-F238E27FC236}">
                <a16:creationId xmlns:a16="http://schemas.microsoft.com/office/drawing/2014/main" id="{71165BB2-CE70-4BA8-92EC-B2F592F6543D}"/>
              </a:ext>
            </a:extLst>
          </p:cNvPr>
          <p:cNvSpPr>
            <a:spLocks noGrp="1"/>
          </p:cNvSpPr>
          <p:nvPr>
            <p:ph sz="quarter" idx="18" hasCustomPrompt="1"/>
          </p:nvPr>
        </p:nvSpPr>
        <p:spPr>
          <a:xfrm>
            <a:off x="266700" y="4629366"/>
            <a:ext cx="2946400" cy="770217"/>
          </a:xfrm>
        </p:spPr>
        <p:txBody>
          <a:bodyPr/>
          <a:lstStyle>
            <a:lvl1pPr>
              <a:spcAft>
                <a:spcPts val="600"/>
              </a:spcAft>
              <a:defRPr sz="16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13" name="Picture Placeholder 8">
            <a:extLst>
              <a:ext uri="{FF2B5EF4-FFF2-40B4-BE49-F238E27FC236}">
                <a16:creationId xmlns:a16="http://schemas.microsoft.com/office/drawing/2014/main" id="{A2A58F50-325F-4589-A9B9-AFAA71396074}"/>
              </a:ext>
            </a:extLst>
          </p:cNvPr>
          <p:cNvSpPr>
            <a:spLocks noGrp="1"/>
          </p:cNvSpPr>
          <p:nvPr>
            <p:ph type="pic" sz="quarter" idx="11"/>
          </p:nvPr>
        </p:nvSpPr>
        <p:spPr>
          <a:xfrm>
            <a:off x="266699" y="685799"/>
            <a:ext cx="2380123" cy="2380123"/>
          </a:xfrm>
          <a:prstGeom prst="ellipse">
            <a:avLst/>
          </a:prstGeom>
          <a:noFill/>
        </p:spPr>
        <p:txBody>
          <a:bodyPr/>
          <a:lstStyle>
            <a:lvl1pPr>
              <a:defRPr>
                <a:solidFill>
                  <a:schemeClr val="tx2"/>
                </a:solidFill>
              </a:defRPr>
            </a:lvl1pPr>
          </a:lstStyle>
          <a:p>
            <a:r>
              <a:rPr lang="en-US"/>
              <a:t>Click icon to add picture</a:t>
            </a:r>
          </a:p>
        </p:txBody>
      </p:sp>
      <p:sp>
        <p:nvSpPr>
          <p:cNvPr id="14" name="Title 2">
            <a:extLst>
              <a:ext uri="{FF2B5EF4-FFF2-40B4-BE49-F238E27FC236}">
                <a16:creationId xmlns:a16="http://schemas.microsoft.com/office/drawing/2014/main" id="{70DFC00A-14EE-4C1C-90FD-1974B8D74C77}"/>
              </a:ext>
            </a:extLst>
          </p:cNvPr>
          <p:cNvSpPr>
            <a:spLocks noGrp="1"/>
          </p:cNvSpPr>
          <p:nvPr>
            <p:ph type="title"/>
          </p:nvPr>
        </p:nvSpPr>
        <p:spPr>
          <a:xfrm>
            <a:off x="266700" y="3398123"/>
            <a:ext cx="2946400" cy="899043"/>
          </a:xfrm>
        </p:spPr>
        <p:txBody>
          <a:bodyPr/>
          <a:lstStyle>
            <a:lvl1pPr>
              <a:defRPr sz="1800" b="1">
                <a:solidFill>
                  <a:schemeClr val="bg1"/>
                </a:solidFill>
              </a:defRPr>
            </a:lvl1pPr>
          </a:lstStyle>
          <a:p>
            <a:r>
              <a:rPr lang="en-US"/>
              <a:t>Click to edit Master title style</a:t>
            </a:r>
            <a:endParaRPr lang="en-US" dirty="0"/>
          </a:p>
        </p:txBody>
      </p:sp>
      <p:pic>
        <p:nvPicPr>
          <p:cNvPr id="15" name="Graphic 14">
            <a:extLst>
              <a:ext uri="{FF2B5EF4-FFF2-40B4-BE49-F238E27FC236}">
                <a16:creationId xmlns:a16="http://schemas.microsoft.com/office/drawing/2014/main" id="{E458C02B-441C-4222-80F3-81427A213FF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66700" y="5640913"/>
            <a:ext cx="302687" cy="302687"/>
          </a:xfrm>
          <a:prstGeom prst="rect">
            <a:avLst/>
          </a:prstGeom>
        </p:spPr>
      </p:pic>
      <p:sp>
        <p:nvSpPr>
          <p:cNvPr id="16" name="Content Placeholder 5">
            <a:extLst>
              <a:ext uri="{FF2B5EF4-FFF2-40B4-BE49-F238E27FC236}">
                <a16:creationId xmlns:a16="http://schemas.microsoft.com/office/drawing/2014/main" id="{812E268D-D990-4B92-A6A6-82E94B348B5E}"/>
              </a:ext>
            </a:extLst>
          </p:cNvPr>
          <p:cNvSpPr>
            <a:spLocks noGrp="1"/>
          </p:cNvSpPr>
          <p:nvPr>
            <p:ph sz="quarter" idx="17"/>
          </p:nvPr>
        </p:nvSpPr>
        <p:spPr>
          <a:xfrm>
            <a:off x="3657600" y="2845340"/>
            <a:ext cx="5216411" cy="938719"/>
          </a:xfrm>
          <a:solidFill>
            <a:schemeClr val="bg1"/>
          </a:solidFill>
        </p:spPr>
        <p:txBody>
          <a:bodyPr wrap="square" lIns="182880" tIns="182880" rIns="182880" bIns="182880" anchor="ctr">
            <a:sp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p:txBody>
      </p:sp>
      <p:sp>
        <p:nvSpPr>
          <p:cNvPr id="18" name="Slide Number Placeholder 5">
            <a:extLst>
              <a:ext uri="{FF2B5EF4-FFF2-40B4-BE49-F238E27FC236}">
                <a16:creationId xmlns:a16="http://schemas.microsoft.com/office/drawing/2014/main" id="{CED1AB17-BFBC-4358-ABF3-1284B3720709}"/>
              </a:ext>
            </a:extLst>
          </p:cNvPr>
          <p:cNvSpPr txBox="1">
            <a:spLocks/>
          </p:cNvSpPr>
          <p:nvPr userDrawn="1"/>
        </p:nvSpPr>
        <p:spPr bwMode="auto">
          <a:xfrm>
            <a:off x="0" y="6491328"/>
            <a:ext cx="336089" cy="13652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9" name="Freeform 11">
            <a:extLst>
              <a:ext uri="{FF2B5EF4-FFF2-40B4-BE49-F238E27FC236}">
                <a16:creationId xmlns:a16="http://schemas.microsoft.com/office/drawing/2014/main" id="{ADC9DE90-7E97-462D-A1A6-0F06B3A6B7EF}"/>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20" name="Freeform 12">
            <a:extLst>
              <a:ext uri="{FF2B5EF4-FFF2-40B4-BE49-F238E27FC236}">
                <a16:creationId xmlns:a16="http://schemas.microsoft.com/office/drawing/2014/main" id="{8F44499B-FB04-4D4F-AFEE-4C14A22B5CC9}"/>
              </a:ext>
            </a:extLst>
          </p:cNvPr>
          <p:cNvSpPr>
            <a:spLocks noChangeAspect="1"/>
          </p:cNvSpPr>
          <p:nvPr userDrawn="1"/>
        </p:nvSpPr>
        <p:spPr bwMode="gray">
          <a:xfrm>
            <a:off x="498014"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dirty="0"/>
          </a:p>
        </p:txBody>
      </p:sp>
      <p:pic>
        <p:nvPicPr>
          <p:cNvPr id="21" name="Graphic 20">
            <a:extLst>
              <a:ext uri="{FF2B5EF4-FFF2-40B4-BE49-F238E27FC236}">
                <a16:creationId xmlns:a16="http://schemas.microsoft.com/office/drawing/2014/main" id="{846ABA21-BC35-4EB6-AA60-F50F430CC922}"/>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2394258111"/>
      </p:ext>
    </p:extLst>
  </p:cSld>
  <p:clrMapOvr>
    <a:masterClrMapping/>
  </p:clrMapOvr>
  <p:extLst>
    <p:ext uri="{DCECCB84-F9BA-43D5-87BE-67443E8EF086}">
      <p15:sldGuideLst xmlns:p15="http://schemas.microsoft.com/office/powerpoint/2012/main">
        <p15:guide id="1" pos="2304">
          <p15:clr>
            <a:srgbClr val="FBAE40"/>
          </p15:clr>
        </p15:guide>
        <p15:guide id="2" pos="201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o D">
    <p:spTree>
      <p:nvGrpSpPr>
        <p:cNvPr id="1" name=""/>
        <p:cNvGrpSpPr/>
        <p:nvPr/>
      </p:nvGrpSpPr>
      <p:grpSpPr>
        <a:xfrm>
          <a:off x="0" y="0"/>
          <a:ext cx="0" cy="0"/>
          <a:chOff x="0" y="0"/>
          <a:chExt cx="0" cy="0"/>
        </a:xfrm>
      </p:grpSpPr>
      <p:sp>
        <p:nvSpPr>
          <p:cNvPr id="10" name="Rectangle 15">
            <a:extLst>
              <a:ext uri="{FF2B5EF4-FFF2-40B4-BE49-F238E27FC236}">
                <a16:creationId xmlns:a16="http://schemas.microsoft.com/office/drawing/2014/main" id="{4AF4A9C4-AC6E-41B9-A2E1-5102D9E04582}"/>
              </a:ext>
            </a:extLst>
          </p:cNvPr>
          <p:cNvSpPr>
            <a:spLocks noChangeArrowheads="1"/>
          </p:cNvSpPr>
          <p:nvPr userDrawn="1"/>
        </p:nvSpPr>
        <p:spPr bwMode="gray">
          <a:xfrm>
            <a:off x="0" y="0"/>
            <a:ext cx="9143996" cy="6857999"/>
          </a:xfrm>
          <a:prstGeom prst="rect">
            <a:avLst/>
          </a:prstGeom>
          <a:solidFill>
            <a:srgbClr val="F7F7F7"/>
          </a:solidFill>
          <a:ln w="9525">
            <a:noFill/>
            <a:miter lim="800000"/>
            <a:headEnd/>
            <a:tailEnd/>
          </a:ln>
          <a:effectLst/>
        </p:spPr>
        <p:txBody>
          <a:bodyPr wrap="none" anchor="ctr"/>
          <a:lstStyle/>
          <a:p>
            <a:endParaRPr lang="en-GB" sz="1800"/>
          </a:p>
        </p:txBody>
      </p:sp>
      <p:grpSp>
        <p:nvGrpSpPr>
          <p:cNvPr id="4" name="Group 3">
            <a:extLst>
              <a:ext uri="{FF2B5EF4-FFF2-40B4-BE49-F238E27FC236}">
                <a16:creationId xmlns:a16="http://schemas.microsoft.com/office/drawing/2014/main" id="{4FA2133A-6BCB-4757-9080-609A6DE6C767}"/>
              </a:ext>
            </a:extLst>
          </p:cNvPr>
          <p:cNvGrpSpPr/>
          <p:nvPr userDrawn="1"/>
        </p:nvGrpSpPr>
        <p:grpSpPr>
          <a:xfrm flipH="1">
            <a:off x="-1" y="-10403"/>
            <a:ext cx="6438507" cy="6874071"/>
            <a:chOff x="5753494" y="-10403"/>
            <a:chExt cx="6438507" cy="6874071"/>
          </a:xfrm>
        </p:grpSpPr>
        <p:sp>
          <p:nvSpPr>
            <p:cNvPr id="5" name="Right Triangle 4">
              <a:extLst>
                <a:ext uri="{FF2B5EF4-FFF2-40B4-BE49-F238E27FC236}">
                  <a16:creationId xmlns:a16="http://schemas.microsoft.com/office/drawing/2014/main" id="{B493AD3A-BB93-4ED8-9B6A-E4A5538F8C68}"/>
                </a:ext>
              </a:extLst>
            </p:cNvPr>
            <p:cNvSpPr>
              <a:spLocks noChangeAspect="1"/>
            </p:cNvSpPr>
            <p:nvPr userDrawn="1"/>
          </p:nvSpPr>
          <p:spPr>
            <a:xfrm rot="10800000" flipV="1">
              <a:off x="5753494" y="-3819"/>
              <a:ext cx="6438507" cy="6867487"/>
            </a:xfrm>
            <a:prstGeom prst="rtTriangle">
              <a:avLst/>
            </a:prstGeom>
            <a:solidFill>
              <a:schemeClr val="accent6"/>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6" name="Right Triangle 5">
              <a:extLst>
                <a:ext uri="{FF2B5EF4-FFF2-40B4-BE49-F238E27FC236}">
                  <a16:creationId xmlns:a16="http://schemas.microsoft.com/office/drawing/2014/main" id="{744D1F01-247C-42E1-B9BE-7CDC956504C2}"/>
                </a:ext>
              </a:extLst>
            </p:cNvPr>
            <p:cNvSpPr>
              <a:spLocks noChangeAspect="1"/>
            </p:cNvSpPr>
            <p:nvPr userDrawn="1"/>
          </p:nvSpPr>
          <p:spPr>
            <a:xfrm flipH="1" flipV="1">
              <a:off x="9676469" y="-10403"/>
              <a:ext cx="2515527" cy="3092968"/>
            </a:xfrm>
            <a:prstGeom prst="rtTriangle">
              <a:avLst/>
            </a:prstGeom>
            <a:solidFill>
              <a:schemeClr val="tx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grpSp>
      <p:sp>
        <p:nvSpPr>
          <p:cNvPr id="3" name="Footer Placeholder 2">
            <a:extLst>
              <a:ext uri="{FF2B5EF4-FFF2-40B4-BE49-F238E27FC236}">
                <a16:creationId xmlns:a16="http://schemas.microsoft.com/office/drawing/2014/main" id="{60D190F2-0FAD-4F40-BE8A-7976239AC9F0}"/>
              </a:ext>
            </a:extLst>
          </p:cNvPr>
          <p:cNvSpPr>
            <a:spLocks noGrp="1"/>
          </p:cNvSpPr>
          <p:nvPr>
            <p:ph type="ftr" sz="quarter" idx="10"/>
          </p:nvPr>
        </p:nvSpPr>
        <p:spPr>
          <a:xfrm>
            <a:off x="821864" y="6356351"/>
            <a:ext cx="3172300" cy="273050"/>
          </a:xfrm>
          <a:prstGeom prst="rect">
            <a:avLst/>
          </a:prstGeom>
        </p:spPr>
        <p:txBody>
          <a:bodyPr/>
          <a:lstStyle>
            <a:lvl1pPr>
              <a:defRPr>
                <a:solidFill>
                  <a:schemeClr val="bg1"/>
                </a:solidFill>
              </a:defRPr>
            </a:lvl1pPr>
          </a:lstStyle>
          <a:p>
            <a:endParaRPr lang="en-US" dirty="0"/>
          </a:p>
        </p:txBody>
      </p:sp>
      <p:sp>
        <p:nvSpPr>
          <p:cNvPr id="12" name="Content Placeholder 5">
            <a:extLst>
              <a:ext uri="{FF2B5EF4-FFF2-40B4-BE49-F238E27FC236}">
                <a16:creationId xmlns:a16="http://schemas.microsoft.com/office/drawing/2014/main" id="{71165BB2-CE70-4BA8-92EC-B2F592F6543D}"/>
              </a:ext>
            </a:extLst>
          </p:cNvPr>
          <p:cNvSpPr>
            <a:spLocks noGrp="1"/>
          </p:cNvSpPr>
          <p:nvPr>
            <p:ph sz="quarter" idx="18" hasCustomPrompt="1"/>
          </p:nvPr>
        </p:nvSpPr>
        <p:spPr>
          <a:xfrm>
            <a:off x="266700" y="4629366"/>
            <a:ext cx="2946400" cy="770217"/>
          </a:xfrm>
        </p:spPr>
        <p:txBody>
          <a:bodyPr/>
          <a:lstStyle>
            <a:lvl1pPr>
              <a:spcAft>
                <a:spcPts val="600"/>
              </a:spcAft>
              <a:defRPr sz="16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13" name="Picture Placeholder 8">
            <a:extLst>
              <a:ext uri="{FF2B5EF4-FFF2-40B4-BE49-F238E27FC236}">
                <a16:creationId xmlns:a16="http://schemas.microsoft.com/office/drawing/2014/main" id="{A2A58F50-325F-4589-A9B9-AFAA71396074}"/>
              </a:ext>
            </a:extLst>
          </p:cNvPr>
          <p:cNvSpPr>
            <a:spLocks noGrp="1"/>
          </p:cNvSpPr>
          <p:nvPr>
            <p:ph type="pic" sz="quarter" idx="11"/>
          </p:nvPr>
        </p:nvSpPr>
        <p:spPr>
          <a:xfrm>
            <a:off x="266699" y="685799"/>
            <a:ext cx="2380123" cy="2380123"/>
          </a:xfrm>
          <a:prstGeom prst="ellipse">
            <a:avLst/>
          </a:prstGeom>
          <a:noFill/>
        </p:spPr>
        <p:txBody>
          <a:bodyPr/>
          <a:lstStyle>
            <a:lvl1pPr>
              <a:defRPr>
                <a:solidFill>
                  <a:schemeClr val="tx2"/>
                </a:solidFill>
              </a:defRPr>
            </a:lvl1pPr>
          </a:lstStyle>
          <a:p>
            <a:r>
              <a:rPr lang="en-US"/>
              <a:t>Click icon to add picture</a:t>
            </a:r>
          </a:p>
        </p:txBody>
      </p:sp>
      <p:sp>
        <p:nvSpPr>
          <p:cNvPr id="14" name="Title 2">
            <a:extLst>
              <a:ext uri="{FF2B5EF4-FFF2-40B4-BE49-F238E27FC236}">
                <a16:creationId xmlns:a16="http://schemas.microsoft.com/office/drawing/2014/main" id="{70DFC00A-14EE-4C1C-90FD-1974B8D74C77}"/>
              </a:ext>
            </a:extLst>
          </p:cNvPr>
          <p:cNvSpPr>
            <a:spLocks noGrp="1"/>
          </p:cNvSpPr>
          <p:nvPr>
            <p:ph type="title"/>
          </p:nvPr>
        </p:nvSpPr>
        <p:spPr>
          <a:xfrm>
            <a:off x="266700" y="3398123"/>
            <a:ext cx="2946400" cy="899043"/>
          </a:xfrm>
        </p:spPr>
        <p:txBody>
          <a:bodyPr/>
          <a:lstStyle>
            <a:lvl1pPr>
              <a:defRPr sz="1800" b="1">
                <a:solidFill>
                  <a:schemeClr val="bg1"/>
                </a:solidFill>
              </a:defRPr>
            </a:lvl1pPr>
          </a:lstStyle>
          <a:p>
            <a:r>
              <a:rPr lang="en-US"/>
              <a:t>Click to edit Master title style</a:t>
            </a:r>
            <a:endParaRPr lang="en-US" dirty="0"/>
          </a:p>
        </p:txBody>
      </p:sp>
      <p:sp>
        <p:nvSpPr>
          <p:cNvPr id="16" name="Content Placeholder 5">
            <a:extLst>
              <a:ext uri="{FF2B5EF4-FFF2-40B4-BE49-F238E27FC236}">
                <a16:creationId xmlns:a16="http://schemas.microsoft.com/office/drawing/2014/main" id="{812E268D-D990-4B92-A6A6-82E94B348B5E}"/>
              </a:ext>
            </a:extLst>
          </p:cNvPr>
          <p:cNvSpPr>
            <a:spLocks noGrp="1"/>
          </p:cNvSpPr>
          <p:nvPr>
            <p:ph sz="quarter" idx="17"/>
          </p:nvPr>
        </p:nvSpPr>
        <p:spPr>
          <a:xfrm>
            <a:off x="3657600" y="2845340"/>
            <a:ext cx="5216411" cy="938719"/>
          </a:xfrm>
          <a:solidFill>
            <a:schemeClr val="bg1"/>
          </a:solidFill>
        </p:spPr>
        <p:txBody>
          <a:bodyPr wrap="square" lIns="182880" tIns="182880" rIns="182880" bIns="182880" anchor="ctr">
            <a:sp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p:txBody>
      </p:sp>
      <p:sp>
        <p:nvSpPr>
          <p:cNvPr id="17" name="Slide Number Placeholder 5">
            <a:extLst>
              <a:ext uri="{FF2B5EF4-FFF2-40B4-BE49-F238E27FC236}">
                <a16:creationId xmlns:a16="http://schemas.microsoft.com/office/drawing/2014/main" id="{2D735C45-CBD2-45D7-92D5-B0E753BA4E02}"/>
              </a:ext>
            </a:extLst>
          </p:cNvPr>
          <p:cNvSpPr txBox="1">
            <a:spLocks/>
          </p:cNvSpPr>
          <p:nvPr userDrawn="1"/>
        </p:nvSpPr>
        <p:spPr bwMode="auto">
          <a:xfrm>
            <a:off x="0" y="6491328"/>
            <a:ext cx="336089" cy="13652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reeform 11">
            <a:extLst>
              <a:ext uri="{FF2B5EF4-FFF2-40B4-BE49-F238E27FC236}">
                <a16:creationId xmlns:a16="http://schemas.microsoft.com/office/drawing/2014/main" id="{81CD9FD2-C862-4511-81A3-E4EEA93DB796}"/>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19" name="Freeform 12">
            <a:extLst>
              <a:ext uri="{FF2B5EF4-FFF2-40B4-BE49-F238E27FC236}">
                <a16:creationId xmlns:a16="http://schemas.microsoft.com/office/drawing/2014/main" id="{E4BEC4AD-F145-49D2-B045-5C00F230D8C0}"/>
              </a:ext>
            </a:extLst>
          </p:cNvPr>
          <p:cNvSpPr>
            <a:spLocks noChangeAspect="1"/>
          </p:cNvSpPr>
          <p:nvPr userDrawn="1"/>
        </p:nvSpPr>
        <p:spPr bwMode="gray">
          <a:xfrm>
            <a:off x="498014"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dirty="0"/>
          </a:p>
        </p:txBody>
      </p:sp>
      <p:pic>
        <p:nvPicPr>
          <p:cNvPr id="20" name="Graphic 19">
            <a:extLst>
              <a:ext uri="{FF2B5EF4-FFF2-40B4-BE49-F238E27FC236}">
                <a16:creationId xmlns:a16="http://schemas.microsoft.com/office/drawing/2014/main" id="{FF957900-01FD-4ECC-A930-4A30D6535DE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1146803260"/>
      </p:ext>
    </p:extLst>
  </p:cSld>
  <p:clrMapOvr>
    <a:masterClrMapping/>
  </p:clrMapOvr>
  <p:extLst>
    <p:ext uri="{DCECCB84-F9BA-43D5-87BE-67443E8EF086}">
      <p15:sldGuideLst xmlns:p15="http://schemas.microsoft.com/office/powerpoint/2012/main">
        <p15:guide id="1" pos="2304">
          <p15:clr>
            <a:srgbClr val="FBAE40"/>
          </p15:clr>
        </p15:guide>
        <p15:guide id="2" pos="201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showMasterPhAnim="0" preserve="1">
  <p:cSld name="End Slide A">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tx2"/>
          </a:solidFill>
          <a:ln w="9525">
            <a:noFill/>
            <a:miter lim="800000"/>
            <a:headEnd/>
            <a:tailEnd/>
          </a:ln>
          <a:effectLst/>
        </p:spPr>
        <p:txBody>
          <a:bodyPr wrap="none" anchor="ctr"/>
          <a:lstStyle/>
          <a:p>
            <a:endParaRPr lang="en-GB" sz="1350"/>
          </a:p>
        </p:txBody>
      </p:sp>
      <p:sp>
        <p:nvSpPr>
          <p:cNvPr id="25" name="Right Triangle 24">
            <a:extLst>
              <a:ext uri="{FF2B5EF4-FFF2-40B4-BE49-F238E27FC236}">
                <a16:creationId xmlns:a16="http://schemas.microsoft.com/office/drawing/2014/main" id="{95233794-7DEB-4683-BEBF-57F3A61884FA}"/>
              </a:ext>
            </a:extLst>
          </p:cNvPr>
          <p:cNvSpPr>
            <a:spLocks noChangeAspect="1"/>
          </p:cNvSpPr>
          <p:nvPr/>
        </p:nvSpPr>
        <p:spPr>
          <a:xfrm flipH="1">
            <a:off x="2052828" y="232671"/>
            <a:ext cx="7091172" cy="6625329"/>
          </a:xfrm>
          <a:prstGeom prst="rtTriangle">
            <a:avLst/>
          </a:prstGeom>
          <a:solidFill>
            <a:schemeClr val="tx2">
              <a:lumMod val="75000"/>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8" name="TextBox 9">
            <a:extLst>
              <a:ext uri="{FF2B5EF4-FFF2-40B4-BE49-F238E27FC236}">
                <a16:creationId xmlns:a16="http://schemas.microsoft.com/office/drawing/2014/main" id="{D1423A20-B615-47ED-B0CA-7DC4882CF900}"/>
              </a:ext>
            </a:extLst>
          </p:cNvPr>
          <p:cNvSpPr txBox="1">
            <a:spLocks noChangeArrowheads="1"/>
          </p:cNvSpPr>
          <p:nvPr/>
        </p:nvSpPr>
        <p:spPr bwMode="auto">
          <a:xfrm>
            <a:off x="285751" y="1679119"/>
            <a:ext cx="5226528" cy="2616101"/>
          </a:xfrm>
          <a:prstGeom prst="rect">
            <a:avLst/>
          </a:prstGeom>
          <a:noFill/>
          <a:ln w="9525">
            <a:noFill/>
            <a:miter lim="800000"/>
            <a:headEnd/>
            <a:tailEnd/>
          </a:ln>
        </p:spPr>
        <p:txBody>
          <a:bodyPr wrap="square" lIns="0" tIns="0" rIns="0" bIns="0">
            <a:spAutoFit/>
          </a:bodyPr>
          <a:lstStyle/>
          <a:p>
            <a:r>
              <a:rPr lang="en-US" sz="1000" b="0" kern="1200" dirty="0">
                <a:solidFill>
                  <a:schemeClr val="bg1"/>
                </a:solidFill>
                <a:effectLst/>
                <a:latin typeface="+mn-lt"/>
                <a:ea typeface="+mn-ea"/>
                <a:cs typeface="+mn-cs"/>
              </a:rPr>
              <a:t>BDO is the brand name for BDO USA, LLP, a U.S. professional services firm providing assurance, tax, and advisory services to a wide range of nonprofit </a:t>
            </a:r>
            <a:r>
              <a:rPr lang="en-US" sz="1000" b="0" kern="1200">
                <a:solidFill>
                  <a:schemeClr val="bg1"/>
                </a:solidFill>
                <a:effectLst/>
                <a:latin typeface="+mn-lt"/>
                <a:ea typeface="+mn-ea"/>
                <a:cs typeface="+mn-cs"/>
              </a:rPr>
              <a:t>organizations and publicly </a:t>
            </a:r>
            <a:r>
              <a:rPr lang="en-US" sz="1000" b="0" kern="1200" dirty="0">
                <a:solidFill>
                  <a:schemeClr val="bg1"/>
                </a:solidFill>
                <a:effectLst/>
                <a:latin typeface="+mn-lt"/>
                <a:ea typeface="+mn-ea"/>
                <a:cs typeface="+mn-cs"/>
              </a:rPr>
              <a:t>traded and privately held companies. For more than 100 years, BDO has provided quality service through the active involvement of experienced and committed professionals. The firm serves clients through more than 65 offices and over 700 independent alliance firm locations nationwide. </a:t>
            </a:r>
          </a:p>
          <a:p>
            <a:r>
              <a:rPr lang="en-US" sz="1000" b="0" kern="1200" dirty="0">
                <a:solidFill>
                  <a:schemeClr val="bg1"/>
                </a:solidFill>
                <a:effectLst/>
                <a:latin typeface="+mn-lt"/>
                <a:ea typeface="+mn-ea"/>
                <a:cs typeface="+mn-cs"/>
              </a:rPr>
              <a:t/>
            </a:r>
            <a:br>
              <a:rPr lang="en-US" sz="1000" b="0" kern="1200" dirty="0">
                <a:solidFill>
                  <a:schemeClr val="bg1"/>
                </a:solidFill>
                <a:effectLst/>
                <a:latin typeface="+mn-lt"/>
                <a:ea typeface="+mn-ea"/>
                <a:cs typeface="+mn-cs"/>
              </a:rPr>
            </a:br>
            <a:r>
              <a:rPr lang="en-US" sz="1000" b="0" kern="1200" dirty="0">
                <a:solidFill>
                  <a:schemeClr val="bg1"/>
                </a:solidFill>
                <a:effectLst/>
                <a:latin typeface="+mn-lt"/>
                <a:ea typeface="+mn-ea"/>
                <a:cs typeface="+mn-cs"/>
              </a:rPr>
              <a:t>As an independent Member Firm of BDO International Limited, BDO serves multi-national clients through a global network of more than 88,000 people working out of more than 1,600 offices across 167 countries and territories.</a:t>
            </a:r>
          </a:p>
          <a:p>
            <a:endParaRPr lang="en-US" sz="1000" b="0" kern="1200" dirty="0">
              <a:solidFill>
                <a:schemeClr val="bg1"/>
              </a:solidFill>
              <a:effectLst/>
              <a:latin typeface="+mn-lt"/>
              <a:ea typeface="+mn-ea"/>
              <a:cs typeface="+mn-cs"/>
            </a:endParaRPr>
          </a:p>
          <a:p>
            <a:r>
              <a:rPr lang="en-US" sz="1000" b="0" kern="1200" dirty="0">
                <a:solidFill>
                  <a:schemeClr val="bg1"/>
                </a:solidFill>
                <a:effectLst/>
                <a:latin typeface="+mn-lt"/>
                <a:ea typeface="+mn-ea"/>
                <a:cs typeface="+mn-cs"/>
              </a:rPr>
              <a:t>BDO USA, LLP, a Delaware limited liability partnership, is the U.S. member of BDO International Limited, a UK company limited by guarantee, and forms part of the international BDO network of independent member firms. BDO is the brand name </a:t>
            </a:r>
            <a:br>
              <a:rPr lang="en-US" sz="1000" b="0" kern="1200" dirty="0">
                <a:solidFill>
                  <a:schemeClr val="bg1"/>
                </a:solidFill>
                <a:effectLst/>
                <a:latin typeface="+mn-lt"/>
                <a:ea typeface="+mn-ea"/>
                <a:cs typeface="+mn-cs"/>
              </a:rPr>
            </a:br>
            <a:r>
              <a:rPr lang="en-US" sz="1000" b="0" kern="1200" dirty="0">
                <a:solidFill>
                  <a:schemeClr val="bg1"/>
                </a:solidFill>
                <a:effectLst/>
                <a:latin typeface="+mn-lt"/>
                <a:ea typeface="+mn-ea"/>
                <a:cs typeface="+mn-cs"/>
              </a:rPr>
              <a:t>for the BDO network and for each of the BDO Member Firms. </a:t>
            </a:r>
          </a:p>
          <a:p>
            <a:endParaRPr lang="en-US" sz="1000" b="0" kern="1200" dirty="0">
              <a:solidFill>
                <a:schemeClr val="bg1"/>
              </a:solidFill>
              <a:effectLst/>
              <a:latin typeface="+mn-lt"/>
              <a:ea typeface="+mn-ea"/>
              <a:cs typeface="+mn-cs"/>
            </a:endParaRPr>
          </a:p>
          <a:p>
            <a:pPr marL="0" marR="0" lvl="0" indent="0" algn="l" defTabSz="754380" rtl="0" eaLnBrk="1" fontAlgn="base" latinLnBrk="0" hangingPunct="1">
              <a:lnSpc>
                <a:spcPct val="100000"/>
              </a:lnSpc>
              <a:spcBef>
                <a:spcPct val="0"/>
              </a:spcBef>
              <a:spcAft>
                <a:spcPct val="0"/>
              </a:spcAft>
              <a:buClrTx/>
              <a:buSzTx/>
              <a:buFontTx/>
              <a:buNone/>
              <a:tabLst/>
              <a:defRPr/>
            </a:pPr>
            <a:r>
              <a:rPr lang="en-US" sz="1000" b="1" dirty="0">
                <a:solidFill>
                  <a:schemeClr val="bg1"/>
                </a:solidFill>
                <a:latin typeface="+mn-lt"/>
              </a:rPr>
              <a:t>www.bdo.com</a:t>
            </a:r>
            <a:endParaRPr lang="en-US" sz="1000" b="0" kern="1200" dirty="0">
              <a:solidFill>
                <a:schemeClr val="bg1"/>
              </a:solidFill>
              <a:effectLst/>
              <a:latin typeface="+mn-lt"/>
              <a:ea typeface="+mn-ea"/>
              <a:cs typeface="+mn-cs"/>
            </a:endParaRPr>
          </a:p>
        </p:txBody>
      </p:sp>
      <p:sp>
        <p:nvSpPr>
          <p:cNvPr id="21" name="TextBox 9">
            <a:extLst>
              <a:ext uri="{FF2B5EF4-FFF2-40B4-BE49-F238E27FC236}">
                <a16:creationId xmlns:a16="http://schemas.microsoft.com/office/drawing/2014/main" id="{C54D2AFB-971E-48D2-9B00-EC69BF039746}"/>
              </a:ext>
            </a:extLst>
          </p:cNvPr>
          <p:cNvSpPr txBox="1">
            <a:spLocks noChangeArrowheads="1"/>
          </p:cNvSpPr>
          <p:nvPr/>
        </p:nvSpPr>
        <p:spPr bwMode="auto">
          <a:xfrm>
            <a:off x="805621" y="6013847"/>
            <a:ext cx="5479931" cy="615553"/>
          </a:xfrm>
          <a:prstGeom prst="rect">
            <a:avLst/>
          </a:prstGeom>
          <a:noFill/>
          <a:ln w="9525">
            <a:noFill/>
            <a:miter lim="800000"/>
            <a:headEnd/>
            <a:tailEnd/>
          </a:ln>
        </p:spPr>
        <p:txBody>
          <a:bodyPr wrap="square" lIns="0" tIns="0" rIns="0" bIns="0" anchor="ctr">
            <a:spAutoFit/>
          </a:bodyPr>
          <a:lstStyle/>
          <a:p>
            <a:pPr marL="0" marR="0" lvl="0" indent="0" algn="l" defTabSz="754380" rtl="0" eaLnBrk="1" fontAlgn="base" latinLnBrk="0" hangingPunct="1">
              <a:lnSpc>
                <a:spcPct val="100000"/>
              </a:lnSpc>
              <a:spcBef>
                <a:spcPct val="0"/>
              </a:spcBef>
              <a:spcAft>
                <a:spcPct val="0"/>
              </a:spcAft>
              <a:buClrTx/>
              <a:buSzTx/>
              <a:buFontTx/>
              <a:buNone/>
              <a:tabLst/>
              <a:defRPr/>
            </a:pPr>
            <a:r>
              <a:rPr lang="en-US" sz="1000" b="0" kern="1200" dirty="0">
                <a:solidFill>
                  <a:schemeClr val="bg1"/>
                </a:solidFill>
                <a:latin typeface="Trebuchet MS" pitchFamily="34" charset="0"/>
                <a:ea typeface="+mn-ea"/>
                <a:cs typeface="+mn-cs"/>
              </a:rPr>
              <a:t>Material discussed is meant to provide general information and should not be acted on without professional advice tailored to your needs.</a:t>
            </a:r>
          </a:p>
          <a:p>
            <a:pPr marL="0" marR="0" lvl="0" indent="0" algn="l" defTabSz="754380" rtl="0" eaLnBrk="1" fontAlgn="base" latinLnBrk="0" hangingPunct="1">
              <a:lnSpc>
                <a:spcPct val="100000"/>
              </a:lnSpc>
              <a:spcBef>
                <a:spcPct val="0"/>
              </a:spcBef>
              <a:spcAft>
                <a:spcPct val="0"/>
              </a:spcAft>
              <a:buClrTx/>
              <a:buSzTx/>
              <a:buFontTx/>
              <a:buNone/>
              <a:tabLst/>
              <a:defRPr/>
            </a:pPr>
            <a:endParaRPr lang="en-US" sz="1000" b="0" kern="1200" dirty="0">
              <a:solidFill>
                <a:schemeClr val="bg1"/>
              </a:solidFill>
              <a:latin typeface="Trebuchet MS" pitchFamily="34" charset="0"/>
              <a:ea typeface="+mn-ea"/>
              <a:cs typeface="+mn-cs"/>
            </a:endParaRPr>
          </a:p>
          <a:p>
            <a:pPr marL="0" marR="0" lvl="0" indent="0" algn="l" defTabSz="754380" rtl="0" eaLnBrk="1" fontAlgn="base" latinLnBrk="0" hangingPunct="1">
              <a:lnSpc>
                <a:spcPct val="100000"/>
              </a:lnSpc>
              <a:spcBef>
                <a:spcPct val="0"/>
              </a:spcBef>
              <a:spcAft>
                <a:spcPct val="0"/>
              </a:spcAft>
              <a:buClrTx/>
              <a:buSzTx/>
              <a:buFontTx/>
              <a:buNone/>
              <a:tabLst/>
              <a:defRPr/>
            </a:pPr>
            <a:r>
              <a:rPr lang="en-US" sz="1000" b="0" kern="1200" dirty="0">
                <a:solidFill>
                  <a:schemeClr val="bg1"/>
                </a:solidFill>
                <a:latin typeface="Trebuchet MS" pitchFamily="34" charset="0"/>
                <a:ea typeface="+mn-ea"/>
                <a:cs typeface="+mn-cs"/>
              </a:rPr>
              <a:t>© 2021 BDO USA, LLP. All rights reserved. www.bdo.com</a:t>
            </a:r>
          </a:p>
        </p:txBody>
      </p:sp>
      <p:sp>
        <p:nvSpPr>
          <p:cNvPr id="19" name="Freeform 25">
            <a:extLst>
              <a:ext uri="{FF2B5EF4-FFF2-40B4-BE49-F238E27FC236}">
                <a16:creationId xmlns:a16="http://schemas.microsoft.com/office/drawing/2014/main" id="{484ADA90-86EE-45FC-A84B-69CED1DEEAE0}"/>
              </a:ext>
            </a:extLst>
          </p:cNvPr>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22" name="Freeform 30">
            <a:extLst>
              <a:ext uri="{FF2B5EF4-FFF2-40B4-BE49-F238E27FC236}">
                <a16:creationId xmlns:a16="http://schemas.microsoft.com/office/drawing/2014/main" id="{D3D0BCB1-C584-4B8E-9D00-0D9CAEF3FBB2}"/>
              </a:ext>
            </a:extLst>
          </p:cNvPr>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pic>
        <p:nvPicPr>
          <p:cNvPr id="9" name="Graphic 8">
            <a:extLst>
              <a:ext uri="{FF2B5EF4-FFF2-40B4-BE49-F238E27FC236}">
                <a16:creationId xmlns:a16="http://schemas.microsoft.com/office/drawing/2014/main" id="{AEB0D97B-B509-4341-BEA4-8A829CF528C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2939"/>
            <a:ext cx="2205820" cy="385354"/>
          </a:xfrm>
          <a:prstGeom prst="rect">
            <a:avLst/>
          </a:prstGeom>
        </p:spPr>
      </p:pic>
    </p:spTree>
    <p:extLst>
      <p:ext uri="{BB962C8B-B14F-4D97-AF65-F5344CB8AC3E}">
        <p14:creationId xmlns:p14="http://schemas.microsoft.com/office/powerpoint/2010/main" val="29337075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Charcoal divider B">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tx2"/>
          </a:solidFill>
          <a:ln w="9525">
            <a:noFill/>
            <a:miter lim="800000"/>
            <a:headEnd/>
            <a:tailEnd/>
          </a:ln>
          <a:effectLst/>
        </p:spPr>
        <p:txBody>
          <a:bodyPr wrap="none" anchor="ctr"/>
          <a:lstStyle/>
          <a:p>
            <a:endParaRPr lang="en-GB" dirty="0"/>
          </a:p>
        </p:txBody>
      </p:sp>
      <p:sp>
        <p:nvSpPr>
          <p:cNvPr id="13" name="Right Triangle 12">
            <a:extLst>
              <a:ext uri="{FF2B5EF4-FFF2-40B4-BE49-F238E27FC236}">
                <a16:creationId xmlns:a16="http://schemas.microsoft.com/office/drawing/2014/main" id="{6AA156B4-C1DC-499A-8614-CD39C9BBDB20}"/>
              </a:ext>
            </a:extLst>
          </p:cNvPr>
          <p:cNvSpPr>
            <a:spLocks noChangeAspect="1"/>
          </p:cNvSpPr>
          <p:nvPr userDrawn="1"/>
        </p:nvSpPr>
        <p:spPr>
          <a:xfrm rot="10800000" flipH="1">
            <a:off x="0" y="4113"/>
            <a:ext cx="9144000" cy="6407475"/>
          </a:xfrm>
          <a:prstGeom prst="rtTriangle">
            <a:avLst/>
          </a:prstGeom>
          <a:solidFill>
            <a:schemeClr val="tx2">
              <a:lumMod val="75000"/>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7170" name="Rectangle 2"/>
          <p:cNvSpPr>
            <a:spLocks noGrp="1" noChangeArrowheads="1"/>
          </p:cNvSpPr>
          <p:nvPr>
            <p:ph type="ctrTitle"/>
          </p:nvPr>
        </p:nvSpPr>
        <p:spPr bwMode="gray">
          <a:xfrm>
            <a:off x="287338" y="1379538"/>
            <a:ext cx="4037012" cy="1084262"/>
          </a:xfrm>
        </p:spPr>
        <p:txBody>
          <a:bodyPr/>
          <a:lstStyle>
            <a:lvl1pPr>
              <a:defRPr sz="3200" b="1">
                <a:solidFill>
                  <a:schemeClr val="bg1"/>
                </a:solidFill>
              </a:defRPr>
            </a:lvl1pPr>
          </a:lstStyle>
          <a:p>
            <a:r>
              <a:rPr lang="en-US"/>
              <a:t>Click to edit Master title style</a:t>
            </a:r>
            <a:endParaRPr lang="en-GB" dirty="0"/>
          </a:p>
        </p:txBody>
      </p:sp>
      <p:sp>
        <p:nvSpPr>
          <p:cNvPr id="7171" name="Rectangle 3"/>
          <p:cNvSpPr>
            <a:spLocks noGrp="1" noChangeArrowheads="1"/>
          </p:cNvSpPr>
          <p:nvPr>
            <p:ph type="subTitle" idx="1"/>
          </p:nvPr>
        </p:nvSpPr>
        <p:spPr bwMode="gray">
          <a:xfrm>
            <a:off x="287338" y="2743200"/>
            <a:ext cx="2779712" cy="1917700"/>
          </a:xfrm>
        </p:spPr>
        <p:txBody>
          <a:bodyPr/>
          <a:lstStyle>
            <a:lvl1pPr>
              <a:defRPr>
                <a:solidFill>
                  <a:schemeClr val="bg1"/>
                </a:solidFill>
              </a:defRPr>
            </a:lvl1pPr>
          </a:lstStyle>
          <a:p>
            <a:r>
              <a:rPr lang="en-US"/>
              <a:t>Click to edit Master subtitle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7" name="Slide Number Placeholder 5">
            <a:extLst>
              <a:ext uri="{FF2B5EF4-FFF2-40B4-BE49-F238E27FC236}">
                <a16:creationId xmlns:a16="http://schemas.microsoft.com/office/drawing/2014/main" id="{652C7432-FEB9-488B-95D1-FAA09E1DF6AC}"/>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F412DC4E-215A-4F1F-9889-73B7B11C8330}"/>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endParaRPr lang="en-US" dirty="0"/>
          </a:p>
        </p:txBody>
      </p:sp>
      <p:pic>
        <p:nvPicPr>
          <p:cNvPr id="19" name="Graphic 18">
            <a:extLst>
              <a:ext uri="{FF2B5EF4-FFF2-40B4-BE49-F238E27FC236}">
                <a16:creationId xmlns:a16="http://schemas.microsoft.com/office/drawing/2014/main" id="{78B68CC1-7DDD-41CA-97C8-F381C0C2126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2939"/>
            <a:ext cx="2205820" cy="385354"/>
          </a:xfrm>
          <a:prstGeom prst="rect">
            <a:avLst/>
          </a:prstGeom>
        </p:spPr>
      </p:pic>
    </p:spTree>
    <p:extLst>
      <p:ext uri="{BB962C8B-B14F-4D97-AF65-F5344CB8AC3E}">
        <p14:creationId xmlns:p14="http://schemas.microsoft.com/office/powerpoint/2010/main" val="2844532665"/>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72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DF0D38-E5B1-464C-B08A-0BA80DB22313}"/>
              </a:ext>
            </a:extLst>
          </p:cNvPr>
          <p:cNvSpPr>
            <a:spLocks noGrp="1"/>
          </p:cNvSpPr>
          <p:nvPr>
            <p:ph type="title"/>
          </p:nvPr>
        </p:nvSpPr>
        <p:spPr>
          <a:xfrm>
            <a:off x="0" y="-1"/>
            <a:ext cx="9144000" cy="1127127"/>
          </a:xfrm>
          <a:prstGeom prst="rect">
            <a:avLst/>
          </a:prstGeom>
          <a:solidFill>
            <a:schemeClr val="accent1"/>
          </a:solidFill>
          <a:ln>
            <a:noFill/>
          </a:ln>
          <a:effectLst/>
          <a:scene3d>
            <a:camera prst="orthographicFront">
              <a:rot lat="0" lon="0" rev="0"/>
            </a:camera>
            <a:lightRig rig="soft" dir="t">
              <a:rot lat="0" lon="0" rev="0"/>
            </a:lightRig>
          </a:scene3d>
          <a:sp3d>
            <a:contourClr>
              <a:srgbClr val="FFFFFF"/>
            </a:contourClr>
          </a:sp3d>
        </p:spPr>
        <p:style>
          <a:lnRef idx="2">
            <a:schemeClr val="accent1">
              <a:shade val="50000"/>
            </a:schemeClr>
          </a:lnRef>
          <a:fillRef idx="1">
            <a:schemeClr val="accent1"/>
          </a:fillRef>
          <a:effectRef idx="0">
            <a:schemeClr val="accent1"/>
          </a:effectRef>
          <a:fontRef idx="none"/>
        </p:style>
        <p:txBody>
          <a:bodyPr vert="horz" anchor="ctr"/>
          <a:lstStyle>
            <a:lvl1pPr marL="225425" indent="0" algn="l">
              <a:defRPr sz="4400" b="0" cap="none" spc="0">
                <a:ln w="18415" cmpd="sng">
                  <a:solidFill>
                    <a:srgbClr val="FFFFFF"/>
                  </a:solidFill>
                  <a:prstDash val="solid"/>
                </a:ln>
                <a:solidFill>
                  <a:srgbClr val="FFFFFF"/>
                </a:solidFill>
                <a:effectLst/>
                <a:latin typeface="Franklin Gothic Medium" panose="020B06030201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856975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oll Ques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74E196-4892-4683-9008-F1D36FCA385E}"/>
              </a:ext>
              <a:ext uri="{C183D7F6-B498-43B3-948B-1728B52AA6E4}">
                <adec:decorative xmlns:adec="http://schemas.microsoft.com/office/drawing/2017/decorative" xmlns="" val="1"/>
              </a:ext>
            </a:extLst>
          </p:cNvPr>
          <p:cNvPicPr>
            <a:picLocks noChangeAspect="1"/>
          </p:cNvPicPr>
          <p:nvPr userDrawn="1"/>
        </p:nvPicPr>
        <p:blipFill rotWithShape="1">
          <a:blip r:embed="rId2"/>
          <a:srcRect l="646" t="646" r="646" b="646"/>
          <a:stretch/>
        </p:blipFill>
        <p:spPr>
          <a:xfrm>
            <a:off x="3698" y="0"/>
            <a:ext cx="9136604" cy="6858000"/>
          </a:xfrm>
          <a:prstGeom prst="rect">
            <a:avLst/>
          </a:prstGeom>
        </p:spPr>
      </p:pic>
      <p:sp>
        <p:nvSpPr>
          <p:cNvPr id="9" name="Freeform 11">
            <a:extLst>
              <a:ext uri="{FF2B5EF4-FFF2-40B4-BE49-F238E27FC236}">
                <a16:creationId xmlns:a16="http://schemas.microsoft.com/office/drawing/2014/main" id="{E6C92152-88B8-4D27-969F-7082828A142D}"/>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10" name="Slide Number Placeholder 5">
            <a:extLst>
              <a:ext uri="{FF2B5EF4-FFF2-40B4-BE49-F238E27FC236}">
                <a16:creationId xmlns:a16="http://schemas.microsoft.com/office/drawing/2014/main" id="{5727B8FD-248F-4C7A-BE92-127DC8BC16A9}"/>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tx2"/>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tx2"/>
              </a:solidFill>
              <a:effectLst/>
              <a:uLnTx/>
              <a:uFillTx/>
              <a:latin typeface="Trebuchet MS" pitchFamily="34" charset="0"/>
              <a:ea typeface="+mn-ea"/>
              <a:cs typeface="+mn-cs"/>
            </a:endParaRPr>
          </a:p>
        </p:txBody>
      </p:sp>
      <p:pic>
        <p:nvPicPr>
          <p:cNvPr id="11" name="Graphic 10">
            <a:extLst>
              <a:ext uri="{FF2B5EF4-FFF2-40B4-BE49-F238E27FC236}">
                <a16:creationId xmlns:a16="http://schemas.microsoft.com/office/drawing/2014/main" id="{149F1F5C-2D75-49D0-B156-870A151E1847}"/>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1" y="6244046"/>
            <a:ext cx="2205819" cy="385354"/>
          </a:xfrm>
          <a:prstGeom prst="rect">
            <a:avLst/>
          </a:prstGeom>
        </p:spPr>
      </p:pic>
      <p:pic>
        <p:nvPicPr>
          <p:cNvPr id="12" name="Picture 2" descr="Institute for Nonprofit Practice">
            <a:extLst>
              <a:ext uri="{FF2B5EF4-FFF2-40B4-BE49-F238E27FC236}">
                <a16:creationId xmlns:a16="http://schemas.microsoft.com/office/drawing/2014/main" id="{9DD75F15-6172-48EF-B6AB-E8232856D7AB}"/>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976912" y="6200834"/>
            <a:ext cx="447504" cy="44750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quarter" idx="15"/>
          </p:nvPr>
        </p:nvSpPr>
        <p:spPr>
          <a:xfrm>
            <a:off x="266700" y="1828800"/>
            <a:ext cx="6134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55D7C213-2933-4C41-ACEB-FF24AF198561}"/>
              </a:ext>
            </a:extLst>
          </p:cNvPr>
          <p:cNvSpPr>
            <a:spLocks noGrp="1"/>
          </p:cNvSpPr>
          <p:nvPr>
            <p:ph type="ftr" sz="quarter" idx="16"/>
          </p:nvPr>
        </p:nvSpPr>
        <p:spPr>
          <a:xfrm>
            <a:off x="821864" y="6356351"/>
            <a:ext cx="3172300" cy="273050"/>
          </a:xfrm>
          <a:prstGeom prst="rect">
            <a:avLst/>
          </a:prstGeom>
        </p:spPr>
        <p:txBody>
          <a:bodyPr/>
          <a:lstStyle/>
          <a:p>
            <a:r>
              <a:rPr lang="en-US"/>
              <a:t>Scenario Building &amp; Contingency Planning</a:t>
            </a:r>
            <a:endParaRPr lang="en-US" dirty="0"/>
          </a:p>
        </p:txBody>
      </p:sp>
      <p:sp>
        <p:nvSpPr>
          <p:cNvPr id="13" name="Freeform 12">
            <a:extLst>
              <a:ext uri="{FF2B5EF4-FFF2-40B4-BE49-F238E27FC236}">
                <a16:creationId xmlns:a16="http://schemas.microsoft.com/office/drawing/2014/main" id="{E7476543-6D61-4614-AFBC-93C3F6520A44}"/>
              </a:ext>
            </a:extLst>
          </p:cNvPr>
          <p:cNvSpPr>
            <a:spLocks noChangeAspect="1"/>
          </p:cNvSpPr>
          <p:nvPr userDrawn="1"/>
        </p:nvSpPr>
        <p:spPr bwMode="gray">
          <a:xfrm>
            <a:off x="498014"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dirty="0"/>
          </a:p>
        </p:txBody>
      </p:sp>
    </p:spTree>
    <p:extLst>
      <p:ext uri="{BB962C8B-B14F-4D97-AF65-F5344CB8AC3E}">
        <p14:creationId xmlns:p14="http://schemas.microsoft.com/office/powerpoint/2010/main" val="3320772715"/>
      </p:ext>
    </p:extLst>
  </p:cSld>
  <p:clrMapOvr>
    <a:masterClrMapping/>
  </p:clrMapOvr>
  <p:extLst>
    <p:ext uri="{DCECCB84-F9BA-43D5-87BE-67443E8EF086}">
      <p15:sldGuideLst xmlns:p15="http://schemas.microsoft.com/office/powerpoint/2012/main">
        <p15:guide id="1" pos="4320">
          <p15:clr>
            <a:srgbClr val="FBAE40"/>
          </p15:clr>
        </p15:guide>
        <p15:guide id="2" pos="4032">
          <p15:clr>
            <a:srgbClr val="FBAE40"/>
          </p15:clr>
        </p15:guide>
        <p15:guide id="3" orient="horz" pos="115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Content + short sidebar -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A90C81-4D11-48F9-B471-2D773DC1EB47}"/>
              </a:ext>
            </a:extLst>
          </p:cNvPr>
          <p:cNvSpPr/>
          <p:nvPr userDrawn="1"/>
        </p:nvSpPr>
        <p:spPr>
          <a:xfrm>
            <a:off x="266700" y="1828800"/>
            <a:ext cx="2476500" cy="4114800"/>
          </a:xfrm>
          <a:prstGeom prst="rect">
            <a:avLst/>
          </a:prstGeom>
          <a:solidFill>
            <a:schemeClr val="tx2"/>
          </a:solidFill>
        </p:spPr>
        <p:txBody>
          <a:bodyPr wrap="square"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5" name="Content Placeholder 4"/>
          <p:cNvSpPr>
            <a:spLocks noGrp="1"/>
          </p:cNvSpPr>
          <p:nvPr>
            <p:ph sz="quarter" idx="14"/>
          </p:nvPr>
        </p:nvSpPr>
        <p:spPr>
          <a:xfrm>
            <a:off x="266700" y="1828800"/>
            <a:ext cx="2476500" cy="4114800"/>
          </a:xfrm>
          <a:noFill/>
        </p:spPr>
        <p:txBody>
          <a:bodyPr lIns="274320" tIns="274320" rIns="182880" bIns="457200" anchor="b"/>
          <a:lstStyle>
            <a:lvl1pPr>
              <a:defRPr sz="1600">
                <a:solidFill>
                  <a:schemeClr val="bg1"/>
                </a:solidFill>
              </a:defRPr>
            </a:lvl1pPr>
            <a:lvl2pPr>
              <a:defRPr sz="16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a:p>
            <a:pPr lvl="1"/>
            <a:r>
              <a:rPr lang="en-US" dirty="0"/>
              <a:t>Second level</a:t>
            </a:r>
          </a:p>
        </p:txBody>
      </p:sp>
      <p:sp>
        <p:nvSpPr>
          <p:cNvPr id="7" name="Content Placeholder 6"/>
          <p:cNvSpPr>
            <a:spLocks noGrp="1"/>
          </p:cNvSpPr>
          <p:nvPr>
            <p:ph sz="quarter" idx="15"/>
          </p:nvPr>
        </p:nvSpPr>
        <p:spPr>
          <a:xfrm>
            <a:off x="3200400" y="1828800"/>
            <a:ext cx="56769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67BBD91E-CDC1-46FE-86F6-91F8B0039F84}"/>
              </a:ext>
            </a:extLst>
          </p:cNvPr>
          <p:cNvSpPr>
            <a:spLocks noGrp="1"/>
          </p:cNvSpPr>
          <p:nvPr>
            <p:ph type="ftr" sz="quarter" idx="16"/>
          </p:nvPr>
        </p:nvSpPr>
        <p:spPr>
          <a:xfrm>
            <a:off x="821864" y="6356351"/>
            <a:ext cx="3172300" cy="273050"/>
          </a:xfrm>
          <a:prstGeom prst="rect">
            <a:avLst/>
          </a:prstGeom>
        </p:spPr>
        <p:txBody>
          <a:bodyPr/>
          <a:lstStyle/>
          <a:p>
            <a:r>
              <a:rPr lang="en-US"/>
              <a:t>Scenario Building &amp; Contingency Planning</a:t>
            </a:r>
            <a:endParaRPr lang="en-US" dirty="0"/>
          </a:p>
        </p:txBody>
      </p:sp>
    </p:spTree>
    <p:extLst>
      <p:ext uri="{BB962C8B-B14F-4D97-AF65-F5344CB8AC3E}">
        <p14:creationId xmlns:p14="http://schemas.microsoft.com/office/powerpoint/2010/main" val="3493095991"/>
      </p:ext>
    </p:extLst>
  </p:cSld>
  <p:clrMapOvr>
    <a:masterClrMapping/>
  </p:clrMapOvr>
  <p:extLst>
    <p:ext uri="{DCECCB84-F9BA-43D5-87BE-67443E8EF086}">
      <p15:sldGuideLst xmlns:p15="http://schemas.microsoft.com/office/powerpoint/2012/main">
        <p15:guide id="1" pos="2016">
          <p15:clr>
            <a:srgbClr val="FBAE40"/>
          </p15:clr>
        </p15:guide>
        <p15:guide id="2" pos="1728">
          <p15:clr>
            <a:srgbClr val="FBAE40"/>
          </p15:clr>
        </p15:guide>
        <p15:guide id="3" orient="horz" pos="115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ver A">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1899D0-B531-4D3D-9575-C0F4334B5927}"/>
              </a:ext>
            </a:extLst>
          </p:cNvPr>
          <p:cNvSpPr>
            <a:spLocks noChangeAspect="1"/>
          </p:cNvSpPr>
          <p:nvPr userDrawn="1"/>
        </p:nvSpPr>
        <p:spPr>
          <a:xfrm>
            <a:off x="0" y="0"/>
            <a:ext cx="9143999" cy="6854825"/>
          </a:xfrm>
          <a:prstGeom prst="rect">
            <a:avLst/>
          </a:prstGeom>
          <a:gradFill flip="none" rotWithShape="1">
            <a:gsLst>
              <a:gs pos="2000">
                <a:schemeClr val="bg1">
                  <a:lumMod val="85000"/>
                </a:schemeClr>
              </a:gs>
              <a:gs pos="100000">
                <a:schemeClr val="bg1"/>
              </a:gs>
            </a:gsLst>
            <a:lin ang="16200000" scaled="1"/>
            <a:tileRect/>
          </a:gradFill>
        </p:spPr>
        <p:txBody>
          <a:bodyPr wrap="square" lIns="0" tIns="0" rIns="0" bIns="0" rtlCol="0" anchor="ctr">
            <a:spAutoFit/>
          </a:bodyPr>
          <a:lstStyle/>
          <a:p>
            <a:pPr algn="l">
              <a:spcBef>
                <a:spcPct val="20000"/>
              </a:spcBef>
            </a:pPr>
            <a:endParaRPr lang="en-US" sz="2000" b="0" kern="0">
              <a:solidFill>
                <a:srgbClr val="404040"/>
              </a:solidFill>
              <a:latin typeface="Trebuchet MS"/>
            </a:endParaRPr>
          </a:p>
        </p:txBody>
      </p:sp>
      <p:pic>
        <p:nvPicPr>
          <p:cNvPr id="10" name="Picture 9">
            <a:extLst>
              <a:ext uri="{FF2B5EF4-FFF2-40B4-BE49-F238E27FC236}">
                <a16:creationId xmlns:a16="http://schemas.microsoft.com/office/drawing/2014/main" id="{EECB84C9-2163-4A03-B19E-AC515436B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617" r="17432"/>
          <a:stretch/>
        </p:blipFill>
        <p:spPr>
          <a:xfrm>
            <a:off x="1" y="0"/>
            <a:ext cx="9143999" cy="6858000"/>
          </a:xfrm>
          <a:prstGeom prst="rect">
            <a:avLst/>
          </a:prstGeom>
        </p:spPr>
      </p:pic>
      <p:sp>
        <p:nvSpPr>
          <p:cNvPr id="11" name="Right Triangle 10">
            <a:extLst>
              <a:ext uri="{FF2B5EF4-FFF2-40B4-BE49-F238E27FC236}">
                <a16:creationId xmlns:a16="http://schemas.microsoft.com/office/drawing/2014/main" id="{FD2486C0-667C-4FF2-BC59-44E0A59A34AB}"/>
              </a:ext>
            </a:extLst>
          </p:cNvPr>
          <p:cNvSpPr>
            <a:spLocks noChangeAspect="1"/>
          </p:cNvSpPr>
          <p:nvPr userDrawn="1"/>
        </p:nvSpPr>
        <p:spPr>
          <a:xfrm flipH="1">
            <a:off x="5192292" y="4088920"/>
            <a:ext cx="3951706" cy="2769079"/>
          </a:xfrm>
          <a:prstGeom prst="rtTriangle">
            <a:avLst/>
          </a:prstGeom>
          <a:solidFill>
            <a:schemeClr val="bg1"/>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grpSp>
        <p:nvGrpSpPr>
          <p:cNvPr id="14" name="Group 13">
            <a:extLst>
              <a:ext uri="{FF2B5EF4-FFF2-40B4-BE49-F238E27FC236}">
                <a16:creationId xmlns:a16="http://schemas.microsoft.com/office/drawing/2014/main" id="{B7D5CFFC-CFC8-47A6-80FC-3190724DE2A3}"/>
              </a:ext>
            </a:extLst>
          </p:cNvPr>
          <p:cNvGrpSpPr/>
          <p:nvPr userDrawn="1"/>
        </p:nvGrpSpPr>
        <p:grpSpPr>
          <a:xfrm>
            <a:off x="495300" y="5247444"/>
            <a:ext cx="161925" cy="1621895"/>
            <a:chOff x="660400" y="5247444"/>
            <a:chExt cx="161925" cy="1621895"/>
          </a:xfrm>
        </p:grpSpPr>
        <p:sp>
          <p:nvSpPr>
            <p:cNvPr id="15" name="Freeform 12">
              <a:extLst>
                <a:ext uri="{FF2B5EF4-FFF2-40B4-BE49-F238E27FC236}">
                  <a16:creationId xmlns:a16="http://schemas.microsoft.com/office/drawing/2014/main" id="{C5F4C21F-8BC8-4025-BFA1-F031723B8C11}"/>
                </a:ext>
              </a:extLst>
            </p:cNvPr>
            <p:cNvSpPr>
              <a:spLocks noChangeAspect="1"/>
            </p:cNvSpPr>
            <p:nvPr userDrawn="1"/>
          </p:nvSpPr>
          <p:spPr bwMode="gray">
            <a:xfrm>
              <a:off x="660400" y="625338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sp>
          <p:nvSpPr>
            <p:cNvPr id="16" name="Freeform 12">
              <a:extLst>
                <a:ext uri="{FF2B5EF4-FFF2-40B4-BE49-F238E27FC236}">
                  <a16:creationId xmlns:a16="http://schemas.microsoft.com/office/drawing/2014/main" id="{6C3F7971-E0FF-41FD-B88E-8DE0F6EF5A3E}"/>
                </a:ext>
              </a:extLst>
            </p:cNvPr>
            <p:cNvSpPr>
              <a:spLocks noChangeAspect="1"/>
            </p:cNvSpPr>
            <p:nvPr userDrawn="1"/>
          </p:nvSpPr>
          <p:spPr bwMode="gray">
            <a:xfrm>
              <a:off x="660400" y="574940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sp>
          <p:nvSpPr>
            <p:cNvPr id="17" name="Freeform 12">
              <a:extLst>
                <a:ext uri="{FF2B5EF4-FFF2-40B4-BE49-F238E27FC236}">
                  <a16:creationId xmlns:a16="http://schemas.microsoft.com/office/drawing/2014/main" id="{80ED4E6C-6751-48BD-A2DC-1848316DDCA6}"/>
                </a:ext>
              </a:extLst>
            </p:cNvPr>
            <p:cNvSpPr>
              <a:spLocks noChangeAspect="1"/>
            </p:cNvSpPr>
            <p:nvPr userDrawn="1"/>
          </p:nvSpPr>
          <p:spPr bwMode="gray">
            <a:xfrm>
              <a:off x="660400" y="5247444"/>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grpSp>
      <p:grpSp>
        <p:nvGrpSpPr>
          <p:cNvPr id="18" name="Group 17">
            <a:extLst>
              <a:ext uri="{FF2B5EF4-FFF2-40B4-BE49-F238E27FC236}">
                <a16:creationId xmlns:a16="http://schemas.microsoft.com/office/drawing/2014/main" id="{813B87EE-A8A0-44F9-BDF2-DFD9E0222216}"/>
              </a:ext>
            </a:extLst>
          </p:cNvPr>
          <p:cNvGrpSpPr/>
          <p:nvPr userDrawn="1"/>
        </p:nvGrpSpPr>
        <p:grpSpPr>
          <a:xfrm>
            <a:off x="495300" y="0"/>
            <a:ext cx="161925" cy="1670221"/>
            <a:chOff x="660400" y="0"/>
            <a:chExt cx="161925" cy="1670221"/>
          </a:xfrm>
        </p:grpSpPr>
        <p:sp>
          <p:nvSpPr>
            <p:cNvPr id="19" name="Freeform 11">
              <a:extLst>
                <a:ext uri="{FF2B5EF4-FFF2-40B4-BE49-F238E27FC236}">
                  <a16:creationId xmlns:a16="http://schemas.microsoft.com/office/drawing/2014/main" id="{FCBA514D-3CE6-4B17-ADB0-4F637E5CC566}"/>
                </a:ext>
              </a:extLst>
            </p:cNvPr>
            <p:cNvSpPr>
              <a:spLocks noChangeAspect="1"/>
            </p:cNvSpPr>
            <p:nvPr userDrawn="1"/>
          </p:nvSpPr>
          <p:spPr bwMode="gray">
            <a:xfrm>
              <a:off x="660400" y="30026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20" name="Freeform 11">
              <a:extLst>
                <a:ext uri="{FF2B5EF4-FFF2-40B4-BE49-F238E27FC236}">
                  <a16:creationId xmlns:a16="http://schemas.microsoft.com/office/drawing/2014/main" id="{C662B935-042E-4826-B870-FDF1ACEE7E3B}"/>
                </a:ext>
              </a:extLst>
            </p:cNvPr>
            <p:cNvSpPr>
              <a:spLocks noChangeAspect="1"/>
            </p:cNvSpPr>
            <p:nvPr userDrawn="1"/>
          </p:nvSpPr>
          <p:spPr bwMode="gray">
            <a:xfrm>
              <a:off x="660400"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21" name="Freeform 11">
              <a:extLst>
                <a:ext uri="{FF2B5EF4-FFF2-40B4-BE49-F238E27FC236}">
                  <a16:creationId xmlns:a16="http://schemas.microsoft.com/office/drawing/2014/main" id="{170A5AD5-2A28-45CD-8891-CA0730E467E9}"/>
                </a:ext>
              </a:extLst>
            </p:cNvPr>
            <p:cNvSpPr>
              <a:spLocks noChangeAspect="1"/>
            </p:cNvSpPr>
            <p:nvPr userDrawn="1"/>
          </p:nvSpPr>
          <p:spPr bwMode="gray">
            <a:xfrm>
              <a:off x="660400" y="685314"/>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22" name="Freeform 11">
              <a:extLst>
                <a:ext uri="{FF2B5EF4-FFF2-40B4-BE49-F238E27FC236}">
                  <a16:creationId xmlns:a16="http://schemas.microsoft.com/office/drawing/2014/main" id="{C3D44E48-0CE2-4678-B4CB-DB9A90E68580}"/>
                </a:ext>
              </a:extLst>
            </p:cNvPr>
            <p:cNvSpPr>
              <a:spLocks noChangeAspect="1"/>
            </p:cNvSpPr>
            <p:nvPr userDrawn="1"/>
          </p:nvSpPr>
          <p:spPr bwMode="gray">
            <a:xfrm>
              <a:off x="660400" y="1116183"/>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grpSp>
      <p:sp>
        <p:nvSpPr>
          <p:cNvPr id="2" name="Title 1">
            <a:extLst>
              <a:ext uri="{FF2B5EF4-FFF2-40B4-BE49-F238E27FC236}">
                <a16:creationId xmlns:a16="http://schemas.microsoft.com/office/drawing/2014/main" id="{7E851363-1128-41A6-B8ED-2B5A2973D9C1}"/>
              </a:ext>
            </a:extLst>
          </p:cNvPr>
          <p:cNvSpPr>
            <a:spLocks noGrp="1"/>
          </p:cNvSpPr>
          <p:nvPr>
            <p:ph type="title"/>
          </p:nvPr>
        </p:nvSpPr>
        <p:spPr>
          <a:xfrm>
            <a:off x="266701" y="1828800"/>
            <a:ext cx="4305299" cy="2069446"/>
          </a:xfrm>
          <a:noFill/>
          <a:ln w="9525">
            <a:noFill/>
            <a:miter lim="800000"/>
            <a:headEnd/>
            <a:tailEnd/>
          </a:ln>
          <a:effectLst/>
        </p:spPr>
        <p:txBody>
          <a:bodyPr vert="horz" wrap="square" lIns="0" tIns="0" rIns="0" bIns="0" numCol="1" anchor="t" anchorCtr="0" compatLnSpc="1">
            <a:prstTxWarp prst="textNoShape">
              <a:avLst/>
            </a:prstTxWarp>
          </a:bodyPr>
          <a:lstStyle>
            <a:lvl1pPr>
              <a:defRPr lang="en-US" sz="3600" b="1" kern="0" cap="all" baseline="0" dirty="0">
                <a:solidFill>
                  <a:schemeClr val="bg1"/>
                </a:solidFill>
              </a:defRPr>
            </a:lvl1pPr>
          </a:lstStyle>
          <a:p>
            <a:pPr marL="0" lvl="0" defTabSz="914400" latinLnBrk="0"/>
            <a:r>
              <a:rPr lang="en-US"/>
              <a:t>Click to edit Master title style</a:t>
            </a:r>
            <a:endParaRPr lang="en-US" dirty="0"/>
          </a:p>
        </p:txBody>
      </p:sp>
      <p:sp>
        <p:nvSpPr>
          <p:cNvPr id="6" name="Content Placeholder 5">
            <a:extLst>
              <a:ext uri="{FF2B5EF4-FFF2-40B4-BE49-F238E27FC236}">
                <a16:creationId xmlns:a16="http://schemas.microsoft.com/office/drawing/2014/main" id="{3F78ED3E-696C-4293-9D45-0FA382EC662B}"/>
              </a:ext>
            </a:extLst>
          </p:cNvPr>
          <p:cNvSpPr>
            <a:spLocks noGrp="1"/>
          </p:cNvSpPr>
          <p:nvPr>
            <p:ph sz="quarter" idx="10"/>
          </p:nvPr>
        </p:nvSpPr>
        <p:spPr>
          <a:xfrm>
            <a:off x="0" y="4288240"/>
            <a:ext cx="5048250" cy="677108"/>
          </a:xfrm>
          <a:solidFill>
            <a:schemeClr val="accent1"/>
          </a:solidFill>
          <a:ln w="9525">
            <a:noFill/>
            <a:miter lim="800000"/>
            <a:headEnd/>
            <a:tailEnd/>
          </a:ln>
          <a:effectLst/>
        </p:spPr>
        <p:txBody>
          <a:bodyPr vert="horz" wrap="square" lIns="274320" tIns="182880" rIns="182880" bIns="182880" numCol="1" anchor="t" anchorCtr="0" compatLnSpc="1">
            <a:prstTxWarp prst="textNoShape">
              <a:avLst/>
            </a:prstTxWarp>
            <a:spAutoFit/>
          </a:bodyPr>
          <a:lstStyle>
            <a:lvl1pPr>
              <a:defRPr lang="en-US" kern="0" dirty="0" smtClean="0">
                <a:solidFill>
                  <a:schemeClr val="bg1"/>
                </a:solidFill>
              </a:defRPr>
            </a:lvl1pPr>
            <a:lvl2pPr marL="1587" indent="0">
              <a:buNone/>
              <a:defRPr lang="en-US" kern="1200" dirty="0" smtClean="0">
                <a:ea typeface="+mn-ea"/>
                <a:cs typeface="+mn-cs"/>
              </a:defRPr>
            </a:lvl2pPr>
            <a:lvl3pPr>
              <a:defRPr lang="en-US" kern="1200" dirty="0" smtClean="0">
                <a:ea typeface="+mn-ea"/>
                <a:cs typeface="+mn-cs"/>
              </a:defRPr>
            </a:lvl3pPr>
            <a:lvl4pPr>
              <a:defRPr lang="en-US" kern="1200" dirty="0" smtClean="0">
                <a:ea typeface="+mn-ea"/>
                <a:cs typeface="+mn-cs"/>
              </a:defRPr>
            </a:lvl4pPr>
            <a:lvl5pPr>
              <a:defRPr lang="en-US" kern="1200" dirty="0">
                <a:ea typeface="+mn-ea"/>
                <a:cs typeface="+mn-cs"/>
              </a:defRPr>
            </a:lvl5pPr>
          </a:lstStyle>
          <a:p>
            <a:pPr marL="0" lvl="0" defTabSz="914400" latinLnBrk="0"/>
            <a:r>
              <a:rPr lang="en-US"/>
              <a:t>Click to edit Master text styles</a:t>
            </a:r>
          </a:p>
        </p:txBody>
      </p:sp>
      <p:sp>
        <p:nvSpPr>
          <p:cNvPr id="23" name="TextBox 22">
            <a:extLst>
              <a:ext uri="{FF2B5EF4-FFF2-40B4-BE49-F238E27FC236}">
                <a16:creationId xmlns:a16="http://schemas.microsoft.com/office/drawing/2014/main" id="{A7874D65-94DE-45DB-B07C-ACBCA277CD40}"/>
              </a:ext>
            </a:extLst>
          </p:cNvPr>
          <p:cNvSpPr txBox="1"/>
          <p:nvPr userDrawn="1"/>
        </p:nvSpPr>
        <p:spPr>
          <a:xfrm>
            <a:off x="819150" y="6416675"/>
            <a:ext cx="4681904" cy="215444"/>
          </a:xfrm>
          <a:prstGeom prst="rect">
            <a:avLst/>
          </a:prstGeom>
          <a:noFill/>
        </p:spPr>
        <p:txBody>
          <a:bodyPr wrap="square" lIns="0" tIns="0" rIns="0" bIns="0" rtlCol="0">
            <a:spAutoFit/>
          </a:bodyPr>
          <a:lstStyle/>
          <a:p>
            <a:pPr algn="l"/>
            <a:r>
              <a:rPr lang="en-US" sz="700" b="0" kern="1200" dirty="0">
                <a:solidFill>
                  <a:schemeClr val="bg1"/>
                </a:solidFill>
                <a:latin typeface="Trebuchet MS" pitchFamily="34" charset="0"/>
                <a:ea typeface="+mn-ea"/>
                <a:cs typeface="+mn-cs"/>
              </a:rPr>
              <a:t>BDO USA, LLP, a Delaware limited liability partnership, is the U.S. member of BDO International Limited, a UK company limited by guarantee, and forms part of the international BDO network of independent member firms</a:t>
            </a:r>
            <a:r>
              <a:rPr lang="en-US" sz="700" b="0" dirty="0">
                <a:solidFill>
                  <a:schemeClr val="bg1"/>
                </a:solidFill>
              </a:rPr>
              <a:t>.</a:t>
            </a:r>
          </a:p>
        </p:txBody>
      </p:sp>
      <p:pic>
        <p:nvPicPr>
          <p:cNvPr id="25" name="Graphic 24">
            <a:extLst>
              <a:ext uri="{FF2B5EF4-FFF2-40B4-BE49-F238E27FC236}">
                <a16:creationId xmlns:a16="http://schemas.microsoft.com/office/drawing/2014/main" id="{EE0C8B9D-D47D-49E2-81E8-F2DED67F9B93}"/>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3247449015"/>
      </p:ext>
    </p:extLst>
  </p:cSld>
  <p:clrMapOvr>
    <a:masterClrMapping/>
  </p:clrMapOvr>
  <p:extLst>
    <p:ext uri="{DCECCB84-F9BA-43D5-87BE-67443E8EF086}">
      <p15:sldGuideLst xmlns:p15="http://schemas.microsoft.com/office/powerpoint/2012/main">
        <p15:guide id="1" orient="horz" pos="3528">
          <p15:clr>
            <a:srgbClr val="FBAE40"/>
          </p15:clr>
        </p15:guide>
        <p15:guide id="2" orient="horz" pos="115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ver C">
    <p:spTree>
      <p:nvGrpSpPr>
        <p:cNvPr id="1" name=""/>
        <p:cNvGrpSpPr/>
        <p:nvPr/>
      </p:nvGrpSpPr>
      <p:grpSpPr>
        <a:xfrm>
          <a:off x="0" y="0"/>
          <a:ext cx="0" cy="0"/>
          <a:chOff x="0" y="0"/>
          <a:chExt cx="0" cy="0"/>
        </a:xfrm>
      </p:grpSpPr>
      <p:pic>
        <p:nvPicPr>
          <p:cNvPr id="18" name="Picture 17" descr="A picture containing text, person, table, desk&#10;&#10;Description automatically generated">
            <a:extLst>
              <a:ext uri="{FF2B5EF4-FFF2-40B4-BE49-F238E27FC236}">
                <a16:creationId xmlns:a16="http://schemas.microsoft.com/office/drawing/2014/main" id="{4B5AFD8C-E3D3-4C57-BDC6-9732EDB13B0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1" name="Rectangle 20">
            <a:extLst>
              <a:ext uri="{FF2B5EF4-FFF2-40B4-BE49-F238E27FC236}">
                <a16:creationId xmlns:a16="http://schemas.microsoft.com/office/drawing/2014/main" id="{1BDC8529-DE21-4B89-A4C7-AF7D05EE9F64}"/>
              </a:ext>
            </a:extLst>
          </p:cNvPr>
          <p:cNvSpPr/>
          <p:nvPr userDrawn="1"/>
        </p:nvSpPr>
        <p:spPr>
          <a:xfrm rot="5400000" flipH="1">
            <a:off x="4114800" y="1828799"/>
            <a:ext cx="914398" cy="9143999"/>
          </a:xfrm>
          <a:prstGeom prst="rect">
            <a:avLst/>
          </a:prstGeom>
          <a:gradFill flip="none" rotWithShape="1">
            <a:gsLst>
              <a:gs pos="0">
                <a:srgbClr val="000000">
                  <a:alpha val="0"/>
                </a:srgbClr>
              </a:gs>
              <a:gs pos="100000">
                <a:srgbClr val="000000"/>
              </a:gs>
            </a:gsLst>
            <a:lin ang="10800000" scaled="1"/>
            <a:tileRect/>
          </a:gra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sp>
        <p:nvSpPr>
          <p:cNvPr id="24" name="Rectangle 23">
            <a:extLst>
              <a:ext uri="{FF2B5EF4-FFF2-40B4-BE49-F238E27FC236}">
                <a16:creationId xmlns:a16="http://schemas.microsoft.com/office/drawing/2014/main" id="{1E9AAEAB-8666-402A-8C89-3D7517113610}"/>
              </a:ext>
            </a:extLst>
          </p:cNvPr>
          <p:cNvSpPr/>
          <p:nvPr userDrawn="1"/>
        </p:nvSpPr>
        <p:spPr>
          <a:xfrm>
            <a:off x="0" y="0"/>
            <a:ext cx="5772150" cy="6858000"/>
          </a:xfrm>
          <a:prstGeom prst="rect">
            <a:avLst/>
          </a:prstGeom>
          <a:gradFill flip="none" rotWithShape="1">
            <a:gsLst>
              <a:gs pos="0">
                <a:srgbClr val="000000">
                  <a:alpha val="0"/>
                </a:srgbClr>
              </a:gs>
              <a:gs pos="100000">
                <a:srgbClr val="000000"/>
              </a:gs>
            </a:gsLst>
            <a:lin ang="10800000" scaled="1"/>
            <a:tileRect/>
          </a:gra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grpSp>
        <p:nvGrpSpPr>
          <p:cNvPr id="27" name="Group 26">
            <a:extLst>
              <a:ext uri="{FF2B5EF4-FFF2-40B4-BE49-F238E27FC236}">
                <a16:creationId xmlns:a16="http://schemas.microsoft.com/office/drawing/2014/main" id="{CB714035-6B28-428B-BE51-0106B222A559}"/>
              </a:ext>
            </a:extLst>
          </p:cNvPr>
          <p:cNvGrpSpPr/>
          <p:nvPr userDrawn="1"/>
        </p:nvGrpSpPr>
        <p:grpSpPr>
          <a:xfrm>
            <a:off x="495300" y="5247444"/>
            <a:ext cx="161925" cy="1621895"/>
            <a:chOff x="660400" y="5247444"/>
            <a:chExt cx="161925" cy="1621895"/>
          </a:xfrm>
        </p:grpSpPr>
        <p:sp>
          <p:nvSpPr>
            <p:cNvPr id="28" name="Freeform 12">
              <a:extLst>
                <a:ext uri="{FF2B5EF4-FFF2-40B4-BE49-F238E27FC236}">
                  <a16:creationId xmlns:a16="http://schemas.microsoft.com/office/drawing/2014/main" id="{3FEE2DF6-8687-4E49-AFCA-36B005ACECAF}"/>
                </a:ext>
              </a:extLst>
            </p:cNvPr>
            <p:cNvSpPr>
              <a:spLocks noChangeAspect="1"/>
            </p:cNvSpPr>
            <p:nvPr userDrawn="1"/>
          </p:nvSpPr>
          <p:spPr bwMode="gray">
            <a:xfrm>
              <a:off x="660400" y="625338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sp>
          <p:nvSpPr>
            <p:cNvPr id="29" name="Freeform 12">
              <a:extLst>
                <a:ext uri="{FF2B5EF4-FFF2-40B4-BE49-F238E27FC236}">
                  <a16:creationId xmlns:a16="http://schemas.microsoft.com/office/drawing/2014/main" id="{99CBABEC-344A-4CD8-BB2D-68E474D379B0}"/>
                </a:ext>
              </a:extLst>
            </p:cNvPr>
            <p:cNvSpPr>
              <a:spLocks noChangeAspect="1"/>
            </p:cNvSpPr>
            <p:nvPr userDrawn="1"/>
          </p:nvSpPr>
          <p:spPr bwMode="gray">
            <a:xfrm>
              <a:off x="660400" y="574940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sp>
          <p:nvSpPr>
            <p:cNvPr id="30" name="Freeform 12">
              <a:extLst>
                <a:ext uri="{FF2B5EF4-FFF2-40B4-BE49-F238E27FC236}">
                  <a16:creationId xmlns:a16="http://schemas.microsoft.com/office/drawing/2014/main" id="{3E5F18F7-2444-421D-895E-CFCA5A2862E3}"/>
                </a:ext>
              </a:extLst>
            </p:cNvPr>
            <p:cNvSpPr>
              <a:spLocks noChangeAspect="1"/>
            </p:cNvSpPr>
            <p:nvPr userDrawn="1"/>
          </p:nvSpPr>
          <p:spPr bwMode="gray">
            <a:xfrm>
              <a:off x="660400" y="5247444"/>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grpSp>
      <p:grpSp>
        <p:nvGrpSpPr>
          <p:cNvPr id="31" name="Group 30">
            <a:extLst>
              <a:ext uri="{FF2B5EF4-FFF2-40B4-BE49-F238E27FC236}">
                <a16:creationId xmlns:a16="http://schemas.microsoft.com/office/drawing/2014/main" id="{526B85BC-636B-4DFC-B6FB-E8B3E090FDFC}"/>
              </a:ext>
            </a:extLst>
          </p:cNvPr>
          <p:cNvGrpSpPr/>
          <p:nvPr userDrawn="1"/>
        </p:nvGrpSpPr>
        <p:grpSpPr>
          <a:xfrm>
            <a:off x="495300" y="0"/>
            <a:ext cx="161925" cy="1968257"/>
            <a:chOff x="660400" y="0"/>
            <a:chExt cx="161925" cy="1968257"/>
          </a:xfrm>
        </p:grpSpPr>
        <p:sp>
          <p:nvSpPr>
            <p:cNvPr id="32" name="Freeform 11">
              <a:extLst>
                <a:ext uri="{FF2B5EF4-FFF2-40B4-BE49-F238E27FC236}">
                  <a16:creationId xmlns:a16="http://schemas.microsoft.com/office/drawing/2014/main" id="{BAF138A0-6358-4F65-A146-4436138866C3}"/>
                </a:ext>
              </a:extLst>
            </p:cNvPr>
            <p:cNvSpPr>
              <a:spLocks noChangeAspect="1"/>
            </p:cNvSpPr>
            <p:nvPr userDrawn="1"/>
          </p:nvSpPr>
          <p:spPr bwMode="gray">
            <a:xfrm>
              <a:off x="660400" y="30026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33" name="Freeform 11">
              <a:extLst>
                <a:ext uri="{FF2B5EF4-FFF2-40B4-BE49-F238E27FC236}">
                  <a16:creationId xmlns:a16="http://schemas.microsoft.com/office/drawing/2014/main" id="{5B5ACEC5-7766-4FFF-8C48-60296F782A72}"/>
                </a:ext>
              </a:extLst>
            </p:cNvPr>
            <p:cNvSpPr>
              <a:spLocks noChangeAspect="1"/>
            </p:cNvSpPr>
            <p:nvPr userDrawn="1"/>
          </p:nvSpPr>
          <p:spPr bwMode="gray">
            <a:xfrm>
              <a:off x="660400"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34" name="Freeform 11">
              <a:extLst>
                <a:ext uri="{FF2B5EF4-FFF2-40B4-BE49-F238E27FC236}">
                  <a16:creationId xmlns:a16="http://schemas.microsoft.com/office/drawing/2014/main" id="{0D55FD3D-81C0-4E52-90FE-C9109D1F38B0}"/>
                </a:ext>
              </a:extLst>
            </p:cNvPr>
            <p:cNvSpPr>
              <a:spLocks noChangeAspect="1"/>
            </p:cNvSpPr>
            <p:nvPr userDrawn="1"/>
          </p:nvSpPr>
          <p:spPr bwMode="gray">
            <a:xfrm>
              <a:off x="660400" y="685314"/>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35" name="Freeform 11">
              <a:extLst>
                <a:ext uri="{FF2B5EF4-FFF2-40B4-BE49-F238E27FC236}">
                  <a16:creationId xmlns:a16="http://schemas.microsoft.com/office/drawing/2014/main" id="{9B1BF1D2-11A6-4C81-96A7-703E35074CE9}"/>
                </a:ext>
              </a:extLst>
            </p:cNvPr>
            <p:cNvSpPr>
              <a:spLocks noChangeAspect="1"/>
            </p:cNvSpPr>
            <p:nvPr userDrawn="1"/>
          </p:nvSpPr>
          <p:spPr bwMode="gray">
            <a:xfrm>
              <a:off x="660400" y="1116183"/>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36" name="Freeform 11">
              <a:extLst>
                <a:ext uri="{FF2B5EF4-FFF2-40B4-BE49-F238E27FC236}">
                  <a16:creationId xmlns:a16="http://schemas.microsoft.com/office/drawing/2014/main" id="{3ED25F4C-899C-47CC-B6F4-A0834C69B79E}"/>
                </a:ext>
              </a:extLst>
            </p:cNvPr>
            <p:cNvSpPr>
              <a:spLocks noChangeAspect="1"/>
            </p:cNvSpPr>
            <p:nvPr userDrawn="1"/>
          </p:nvSpPr>
          <p:spPr bwMode="gray">
            <a:xfrm>
              <a:off x="660400" y="1414219"/>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grpSp>
      <p:sp>
        <p:nvSpPr>
          <p:cNvPr id="39" name="Rectangle 2">
            <a:extLst>
              <a:ext uri="{FF2B5EF4-FFF2-40B4-BE49-F238E27FC236}">
                <a16:creationId xmlns:a16="http://schemas.microsoft.com/office/drawing/2014/main" id="{9E683FBB-21E1-4EAD-AA6E-5B3BE2972500}"/>
              </a:ext>
            </a:extLst>
          </p:cNvPr>
          <p:cNvSpPr>
            <a:spLocks noGrp="1" noChangeArrowheads="1"/>
          </p:cNvSpPr>
          <p:nvPr>
            <p:ph type="ctrTitle"/>
          </p:nvPr>
        </p:nvSpPr>
        <p:spPr bwMode="gray">
          <a:xfrm>
            <a:off x="266700" y="1932105"/>
            <a:ext cx="4732755" cy="2225909"/>
          </a:xfrm>
        </p:spPr>
        <p:txBody>
          <a:bodyPr anchor="ctr"/>
          <a:lstStyle>
            <a:lvl1pPr>
              <a:defRPr sz="3600" b="1" cap="all" baseline="0">
                <a:solidFill>
                  <a:schemeClr val="bg1"/>
                </a:solidFill>
              </a:defRPr>
            </a:lvl1pPr>
          </a:lstStyle>
          <a:p>
            <a:r>
              <a:rPr lang="en-US" dirty="0"/>
              <a:t>Click to edit Master title style</a:t>
            </a:r>
            <a:endParaRPr lang="en-GB" dirty="0"/>
          </a:p>
        </p:txBody>
      </p:sp>
      <p:sp>
        <p:nvSpPr>
          <p:cNvPr id="20" name="Content Placeholder 5">
            <a:extLst>
              <a:ext uri="{FF2B5EF4-FFF2-40B4-BE49-F238E27FC236}">
                <a16:creationId xmlns:a16="http://schemas.microsoft.com/office/drawing/2014/main" id="{2CAD173D-EEE0-4C14-98E3-522E33701B45}"/>
              </a:ext>
            </a:extLst>
          </p:cNvPr>
          <p:cNvSpPr>
            <a:spLocks noGrp="1"/>
          </p:cNvSpPr>
          <p:nvPr>
            <p:ph sz="quarter" idx="10"/>
          </p:nvPr>
        </p:nvSpPr>
        <p:spPr>
          <a:xfrm>
            <a:off x="0" y="4169354"/>
            <a:ext cx="2863970" cy="677108"/>
          </a:xfrm>
          <a:solidFill>
            <a:schemeClr val="accent1"/>
          </a:solidFill>
          <a:ln w="9525">
            <a:noFill/>
            <a:miter lim="800000"/>
            <a:headEnd/>
            <a:tailEnd/>
          </a:ln>
          <a:effectLst/>
        </p:spPr>
        <p:txBody>
          <a:bodyPr vert="horz" wrap="square" lIns="274320" tIns="182880" rIns="182880" bIns="182880" numCol="1" anchor="t" anchorCtr="0" compatLnSpc="1">
            <a:prstTxWarp prst="textNoShape">
              <a:avLst/>
            </a:prstTxWarp>
            <a:noAutofit/>
          </a:bodyPr>
          <a:lstStyle>
            <a:lvl1pPr>
              <a:defRPr lang="en-US" kern="0" dirty="0" smtClean="0">
                <a:solidFill>
                  <a:schemeClr val="bg1"/>
                </a:solidFill>
              </a:defRPr>
            </a:lvl1pPr>
            <a:lvl2pPr marL="1587" indent="0">
              <a:buNone/>
              <a:defRPr lang="en-US" kern="1200" dirty="0" smtClean="0">
                <a:ea typeface="+mn-ea"/>
                <a:cs typeface="+mn-cs"/>
              </a:defRPr>
            </a:lvl2pPr>
            <a:lvl3pPr>
              <a:defRPr lang="en-US" kern="1200" dirty="0" smtClean="0">
                <a:ea typeface="+mn-ea"/>
                <a:cs typeface="+mn-cs"/>
              </a:defRPr>
            </a:lvl3pPr>
            <a:lvl4pPr>
              <a:defRPr lang="en-US" kern="1200" dirty="0" smtClean="0">
                <a:ea typeface="+mn-ea"/>
                <a:cs typeface="+mn-cs"/>
              </a:defRPr>
            </a:lvl4pPr>
            <a:lvl5pPr>
              <a:defRPr lang="en-US" kern="1200" dirty="0">
                <a:ea typeface="+mn-ea"/>
                <a:cs typeface="+mn-cs"/>
              </a:defRPr>
            </a:lvl5pPr>
          </a:lstStyle>
          <a:p>
            <a:pPr marL="0" lvl="0" defTabSz="914400" latinLnBrk="0"/>
            <a:r>
              <a:rPr lang="en-US"/>
              <a:t>Click to edit Master text styles</a:t>
            </a:r>
          </a:p>
        </p:txBody>
      </p:sp>
      <p:sp>
        <p:nvSpPr>
          <p:cNvPr id="22" name="TextBox 21">
            <a:extLst>
              <a:ext uri="{FF2B5EF4-FFF2-40B4-BE49-F238E27FC236}">
                <a16:creationId xmlns:a16="http://schemas.microsoft.com/office/drawing/2014/main" id="{6A6C0871-1541-45B2-BCB5-A2333896C158}"/>
              </a:ext>
            </a:extLst>
          </p:cNvPr>
          <p:cNvSpPr txBox="1"/>
          <p:nvPr userDrawn="1"/>
        </p:nvSpPr>
        <p:spPr>
          <a:xfrm>
            <a:off x="819150" y="6416675"/>
            <a:ext cx="4681904" cy="215444"/>
          </a:xfrm>
          <a:prstGeom prst="rect">
            <a:avLst/>
          </a:prstGeom>
          <a:noFill/>
        </p:spPr>
        <p:txBody>
          <a:bodyPr wrap="square" lIns="0" tIns="0" rIns="0" bIns="0" rtlCol="0">
            <a:spAutoFit/>
          </a:bodyPr>
          <a:lstStyle/>
          <a:p>
            <a:pPr algn="l"/>
            <a:r>
              <a:rPr lang="en-US" sz="700" b="0" kern="1200" dirty="0">
                <a:solidFill>
                  <a:schemeClr val="bg1"/>
                </a:solidFill>
                <a:latin typeface="Trebuchet MS" pitchFamily="34" charset="0"/>
                <a:ea typeface="+mn-ea"/>
                <a:cs typeface="+mn-cs"/>
              </a:rPr>
              <a:t>BDO USA, LLP, a Delaware limited liability partnership, is the U.S. member of BDO International Limited, a UK company limited by guarantee, and forms part of the international BDO network of independent member firms</a:t>
            </a:r>
            <a:r>
              <a:rPr lang="en-US" sz="700" b="0" dirty="0">
                <a:solidFill>
                  <a:schemeClr val="bg1"/>
                </a:solidFill>
              </a:rPr>
              <a:t>.</a:t>
            </a:r>
          </a:p>
        </p:txBody>
      </p:sp>
      <p:pic>
        <p:nvPicPr>
          <p:cNvPr id="19" name="Graphic 18">
            <a:extLst>
              <a:ext uri="{FF2B5EF4-FFF2-40B4-BE49-F238E27FC236}">
                <a16:creationId xmlns:a16="http://schemas.microsoft.com/office/drawing/2014/main" id="{D2D68C6A-291D-4041-9A00-DD7911E2FBB1}"/>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4011970073"/>
      </p:ext>
    </p:extLst>
  </p:cSld>
  <p:clrMapOvr>
    <a:masterClrMapping/>
  </p:clrMapOvr>
  <p:extLst>
    <p:ext uri="{DCECCB84-F9BA-43D5-87BE-67443E8EF086}">
      <p15:sldGuideLst xmlns:p15="http://schemas.microsoft.com/office/powerpoint/2012/main">
        <p15:guide id="1" orient="horz" pos="139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67D50D-7901-4BE3-AFAE-81AC95CB2A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404" t="17408" r="16155"/>
          <a:stretch/>
        </p:blipFill>
        <p:spPr>
          <a:xfrm>
            <a:off x="0" y="0"/>
            <a:ext cx="9178045" cy="6858000"/>
          </a:xfrm>
          <a:prstGeom prst="rect">
            <a:avLst/>
          </a:prstGeom>
          <a:noFill/>
        </p:spPr>
      </p:pic>
      <p:sp>
        <p:nvSpPr>
          <p:cNvPr id="6" name="Picture Placeholder 2">
            <a:extLst>
              <a:ext uri="{FF2B5EF4-FFF2-40B4-BE49-F238E27FC236}">
                <a16:creationId xmlns:a16="http://schemas.microsoft.com/office/drawing/2014/main" id="{38B754CE-1177-43D1-B15D-1FBFF1AF909C}"/>
              </a:ext>
            </a:extLst>
          </p:cNvPr>
          <p:cNvSpPr>
            <a:spLocks noGrp="1" noChangeAspect="1"/>
          </p:cNvSpPr>
          <p:nvPr>
            <p:ph type="pic" sz="quarter" idx="10"/>
          </p:nvPr>
        </p:nvSpPr>
        <p:spPr bwMode="auto">
          <a:xfrm>
            <a:off x="1278403" y="2874"/>
            <a:ext cx="7871947" cy="5059293"/>
          </a:xfrm>
          <a:custGeom>
            <a:avLst/>
            <a:gdLst>
              <a:gd name="connsiteX0" fmla="*/ 0 w 10210800"/>
              <a:gd name="connsiteY0" fmla="*/ 0 h 5194300"/>
              <a:gd name="connsiteX1" fmla="*/ 10210800 w 10210800"/>
              <a:gd name="connsiteY1" fmla="*/ 0 h 5194300"/>
              <a:gd name="connsiteX2" fmla="*/ 10210800 w 10210800"/>
              <a:gd name="connsiteY2" fmla="*/ 5194300 h 5194300"/>
              <a:gd name="connsiteX3" fmla="*/ 0 w 10210800"/>
              <a:gd name="connsiteY3" fmla="*/ 5194300 h 5194300"/>
              <a:gd name="connsiteX4" fmla="*/ 0 w 10210800"/>
              <a:gd name="connsiteY4" fmla="*/ 0 h 5194300"/>
              <a:gd name="connsiteX0" fmla="*/ 0 w 10210800"/>
              <a:gd name="connsiteY0" fmla="*/ 0 h 5194300"/>
              <a:gd name="connsiteX1" fmla="*/ 10210800 w 10210800"/>
              <a:gd name="connsiteY1" fmla="*/ 0 h 5194300"/>
              <a:gd name="connsiteX2" fmla="*/ 10210800 w 10210800"/>
              <a:gd name="connsiteY2" fmla="*/ 5194300 h 5194300"/>
              <a:gd name="connsiteX3" fmla="*/ 7454900 w 10210800"/>
              <a:gd name="connsiteY3" fmla="*/ 5181600 h 5194300"/>
              <a:gd name="connsiteX4" fmla="*/ 0 w 10210800"/>
              <a:gd name="connsiteY4" fmla="*/ 0 h 5194300"/>
              <a:gd name="connsiteX0" fmla="*/ 0 w 10210800"/>
              <a:gd name="connsiteY0" fmla="*/ 0 h 5181600"/>
              <a:gd name="connsiteX1" fmla="*/ 10210800 w 10210800"/>
              <a:gd name="connsiteY1" fmla="*/ 0 h 5181600"/>
              <a:gd name="connsiteX2" fmla="*/ 10210800 w 10210800"/>
              <a:gd name="connsiteY2" fmla="*/ 3302000 h 5181600"/>
              <a:gd name="connsiteX3" fmla="*/ 7454900 w 10210800"/>
              <a:gd name="connsiteY3" fmla="*/ 5181600 h 5181600"/>
              <a:gd name="connsiteX4" fmla="*/ 0 w 10210800"/>
              <a:gd name="connsiteY4" fmla="*/ 0 h 5181600"/>
              <a:gd name="connsiteX0" fmla="*/ 0 w 10215562"/>
              <a:gd name="connsiteY0" fmla="*/ 0 h 5181600"/>
              <a:gd name="connsiteX1" fmla="*/ 10210800 w 10215562"/>
              <a:gd name="connsiteY1" fmla="*/ 0 h 5181600"/>
              <a:gd name="connsiteX2" fmla="*/ 10215562 w 10215562"/>
              <a:gd name="connsiteY2" fmla="*/ 3278188 h 5181600"/>
              <a:gd name="connsiteX3" fmla="*/ 7454900 w 10215562"/>
              <a:gd name="connsiteY3" fmla="*/ 5181600 h 5181600"/>
              <a:gd name="connsiteX4" fmla="*/ 0 w 10215562"/>
              <a:gd name="connsiteY4" fmla="*/ 0 h 5181600"/>
              <a:gd name="connsiteX0" fmla="*/ 0 w 10215562"/>
              <a:gd name="connsiteY0" fmla="*/ 0 h 5195888"/>
              <a:gd name="connsiteX1" fmla="*/ 10210800 w 10215562"/>
              <a:gd name="connsiteY1" fmla="*/ 0 h 5195888"/>
              <a:gd name="connsiteX2" fmla="*/ 10215562 w 10215562"/>
              <a:gd name="connsiteY2" fmla="*/ 3278188 h 5195888"/>
              <a:gd name="connsiteX3" fmla="*/ 7454900 w 10215562"/>
              <a:gd name="connsiteY3" fmla="*/ 5195888 h 5195888"/>
              <a:gd name="connsiteX4" fmla="*/ 0 w 10215562"/>
              <a:gd name="connsiteY4" fmla="*/ 0 h 5195888"/>
              <a:gd name="connsiteX0" fmla="*/ 0 w 10186987"/>
              <a:gd name="connsiteY0" fmla="*/ 0 h 5200651"/>
              <a:gd name="connsiteX1" fmla="*/ 10182225 w 10186987"/>
              <a:gd name="connsiteY1" fmla="*/ 4763 h 5200651"/>
              <a:gd name="connsiteX2" fmla="*/ 10186987 w 10186987"/>
              <a:gd name="connsiteY2" fmla="*/ 3282951 h 5200651"/>
              <a:gd name="connsiteX3" fmla="*/ 7426325 w 10186987"/>
              <a:gd name="connsiteY3" fmla="*/ 5200651 h 5200651"/>
              <a:gd name="connsiteX4" fmla="*/ 0 w 10186987"/>
              <a:gd name="connsiteY4" fmla="*/ 0 h 5200651"/>
              <a:gd name="connsiteX0" fmla="*/ 0 w 10186987"/>
              <a:gd name="connsiteY0" fmla="*/ 0 h 5205414"/>
              <a:gd name="connsiteX1" fmla="*/ 10182225 w 10186987"/>
              <a:gd name="connsiteY1" fmla="*/ 4763 h 5205414"/>
              <a:gd name="connsiteX2" fmla="*/ 10186987 w 10186987"/>
              <a:gd name="connsiteY2" fmla="*/ 3282951 h 5205414"/>
              <a:gd name="connsiteX3" fmla="*/ 7438231 w 10186987"/>
              <a:gd name="connsiteY3" fmla="*/ 5205414 h 5205414"/>
              <a:gd name="connsiteX4" fmla="*/ 0 w 10186987"/>
              <a:gd name="connsiteY4" fmla="*/ 0 h 5205414"/>
              <a:gd name="connsiteX0" fmla="*/ 0 w 10186987"/>
              <a:gd name="connsiteY0" fmla="*/ 0 h 5605605"/>
              <a:gd name="connsiteX1" fmla="*/ 10182225 w 10186987"/>
              <a:gd name="connsiteY1" fmla="*/ 4763 h 5605605"/>
              <a:gd name="connsiteX2" fmla="*/ 10186987 w 10186987"/>
              <a:gd name="connsiteY2" fmla="*/ 3282951 h 5605605"/>
              <a:gd name="connsiteX3" fmla="*/ 9355507 w 10186987"/>
              <a:gd name="connsiteY3" fmla="*/ 5605605 h 5605605"/>
              <a:gd name="connsiteX4" fmla="*/ 0 w 10186987"/>
              <a:gd name="connsiteY4" fmla="*/ 0 h 5605605"/>
              <a:gd name="connsiteX0" fmla="*/ 0 w 10195251"/>
              <a:gd name="connsiteY0" fmla="*/ 0 h 5605605"/>
              <a:gd name="connsiteX1" fmla="*/ 10182225 w 10195251"/>
              <a:gd name="connsiteY1" fmla="*/ 4763 h 5605605"/>
              <a:gd name="connsiteX2" fmla="*/ 10195251 w 10195251"/>
              <a:gd name="connsiteY2" fmla="*/ 5094342 h 5605605"/>
              <a:gd name="connsiteX3" fmla="*/ 9355507 w 10195251"/>
              <a:gd name="connsiteY3" fmla="*/ 5605605 h 5605605"/>
              <a:gd name="connsiteX4" fmla="*/ 0 w 10195251"/>
              <a:gd name="connsiteY4" fmla="*/ 0 h 5605605"/>
              <a:gd name="connsiteX0" fmla="*/ 0 w 10195251"/>
              <a:gd name="connsiteY0" fmla="*/ 0 h 5359874"/>
              <a:gd name="connsiteX1" fmla="*/ 10182225 w 10195251"/>
              <a:gd name="connsiteY1" fmla="*/ 4763 h 5359874"/>
              <a:gd name="connsiteX2" fmla="*/ 10195251 w 10195251"/>
              <a:gd name="connsiteY2" fmla="*/ 5094342 h 5359874"/>
              <a:gd name="connsiteX3" fmla="*/ 9248074 w 10195251"/>
              <a:gd name="connsiteY3" fmla="*/ 5359874 h 5359874"/>
              <a:gd name="connsiteX4" fmla="*/ 0 w 10195251"/>
              <a:gd name="connsiteY4" fmla="*/ 0 h 5359874"/>
              <a:gd name="connsiteX0" fmla="*/ 0 w 10195251"/>
              <a:gd name="connsiteY0" fmla="*/ 0 h 5598584"/>
              <a:gd name="connsiteX1" fmla="*/ 10182225 w 10195251"/>
              <a:gd name="connsiteY1" fmla="*/ 4763 h 5598584"/>
              <a:gd name="connsiteX2" fmla="*/ 10195251 w 10195251"/>
              <a:gd name="connsiteY2" fmla="*/ 5094342 h 5598584"/>
              <a:gd name="connsiteX3" fmla="*/ 9330716 w 10195251"/>
              <a:gd name="connsiteY3" fmla="*/ 5598584 h 5598584"/>
              <a:gd name="connsiteX4" fmla="*/ 0 w 10195251"/>
              <a:gd name="connsiteY4" fmla="*/ 0 h 5598584"/>
              <a:gd name="connsiteX0" fmla="*/ 0 w 10244836"/>
              <a:gd name="connsiteY0" fmla="*/ 3662 h 5593821"/>
              <a:gd name="connsiteX1" fmla="*/ 10231810 w 10244836"/>
              <a:gd name="connsiteY1" fmla="*/ 0 h 5593821"/>
              <a:gd name="connsiteX2" fmla="*/ 10244836 w 10244836"/>
              <a:gd name="connsiteY2" fmla="*/ 5089579 h 5593821"/>
              <a:gd name="connsiteX3" fmla="*/ 9380301 w 10244836"/>
              <a:gd name="connsiteY3" fmla="*/ 5593821 h 5593821"/>
              <a:gd name="connsiteX4" fmla="*/ 0 w 10244836"/>
              <a:gd name="connsiteY4" fmla="*/ 3662 h 559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4836" h="5593821">
                <a:moveTo>
                  <a:pt x="0" y="3662"/>
                </a:moveTo>
                <a:lnTo>
                  <a:pt x="10231810" y="0"/>
                </a:lnTo>
                <a:cubicBezTo>
                  <a:pt x="10233397" y="1092729"/>
                  <a:pt x="10243249" y="3996850"/>
                  <a:pt x="10244836" y="5089579"/>
                </a:cubicBezTo>
                <a:lnTo>
                  <a:pt x="9380301" y="5593821"/>
                </a:lnTo>
                <a:lnTo>
                  <a:pt x="0" y="3662"/>
                </a:lnTo>
                <a:close/>
              </a:path>
            </a:pathLst>
          </a:custGeom>
          <a:solidFill>
            <a:schemeClr val="bg2"/>
          </a:solidFill>
          <a:ln w="9525">
            <a:noFill/>
            <a:miter lim="800000"/>
            <a:headEnd/>
            <a:tailEnd/>
          </a:ln>
          <a:effectLst/>
        </p:spPr>
        <p:txBody>
          <a:bodyPr anchor="ctr" anchorCtr="1"/>
          <a:lstStyle/>
          <a:p>
            <a:r>
              <a:rPr lang="en-US"/>
              <a:t>Click icon to add picture</a:t>
            </a:r>
          </a:p>
        </p:txBody>
      </p:sp>
      <p:sp>
        <p:nvSpPr>
          <p:cNvPr id="4" name="Rectangle 2">
            <a:extLst>
              <a:ext uri="{FF2B5EF4-FFF2-40B4-BE49-F238E27FC236}">
                <a16:creationId xmlns:a16="http://schemas.microsoft.com/office/drawing/2014/main" id="{13D9773B-078E-47C2-A5DF-D5BD0326B5E5}"/>
              </a:ext>
            </a:extLst>
          </p:cNvPr>
          <p:cNvSpPr>
            <a:spLocks noGrp="1" noChangeArrowheads="1"/>
          </p:cNvSpPr>
          <p:nvPr>
            <p:ph type="ctrTitle"/>
          </p:nvPr>
        </p:nvSpPr>
        <p:spPr bwMode="gray">
          <a:xfrm>
            <a:off x="266700" y="2247900"/>
            <a:ext cx="4732755" cy="1968500"/>
          </a:xfrm>
        </p:spPr>
        <p:txBody>
          <a:bodyPr/>
          <a:lstStyle>
            <a:lvl1pPr>
              <a:defRPr sz="3600" b="1" cap="all" baseline="0">
                <a:solidFill>
                  <a:schemeClr val="tx2"/>
                </a:solidFill>
              </a:defRPr>
            </a:lvl1pPr>
          </a:lstStyle>
          <a:p>
            <a:r>
              <a:rPr lang="en-US"/>
              <a:t>Click to edit Master title style</a:t>
            </a:r>
            <a:endParaRPr lang="en-GB" dirty="0"/>
          </a:p>
        </p:txBody>
      </p:sp>
      <p:grpSp>
        <p:nvGrpSpPr>
          <p:cNvPr id="9" name="Group 8">
            <a:extLst>
              <a:ext uri="{FF2B5EF4-FFF2-40B4-BE49-F238E27FC236}">
                <a16:creationId xmlns:a16="http://schemas.microsoft.com/office/drawing/2014/main" id="{89B78C36-B599-46CC-BDE9-A797FC381CBA}"/>
              </a:ext>
            </a:extLst>
          </p:cNvPr>
          <p:cNvGrpSpPr/>
          <p:nvPr userDrawn="1"/>
        </p:nvGrpSpPr>
        <p:grpSpPr>
          <a:xfrm>
            <a:off x="495300" y="5247444"/>
            <a:ext cx="161925" cy="1621895"/>
            <a:chOff x="660400" y="5247444"/>
            <a:chExt cx="161925" cy="1621895"/>
          </a:xfrm>
        </p:grpSpPr>
        <p:sp>
          <p:nvSpPr>
            <p:cNvPr id="10" name="Freeform 12">
              <a:extLst>
                <a:ext uri="{FF2B5EF4-FFF2-40B4-BE49-F238E27FC236}">
                  <a16:creationId xmlns:a16="http://schemas.microsoft.com/office/drawing/2014/main" id="{12FC5D40-C359-48D6-B116-EF43434301FC}"/>
                </a:ext>
              </a:extLst>
            </p:cNvPr>
            <p:cNvSpPr>
              <a:spLocks noChangeAspect="1"/>
            </p:cNvSpPr>
            <p:nvPr userDrawn="1"/>
          </p:nvSpPr>
          <p:spPr bwMode="gray">
            <a:xfrm>
              <a:off x="660400" y="625338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sp>
          <p:nvSpPr>
            <p:cNvPr id="11" name="Freeform 12">
              <a:extLst>
                <a:ext uri="{FF2B5EF4-FFF2-40B4-BE49-F238E27FC236}">
                  <a16:creationId xmlns:a16="http://schemas.microsoft.com/office/drawing/2014/main" id="{9743C9EE-AA28-4719-A1B6-299108952A94}"/>
                </a:ext>
              </a:extLst>
            </p:cNvPr>
            <p:cNvSpPr>
              <a:spLocks noChangeAspect="1"/>
            </p:cNvSpPr>
            <p:nvPr userDrawn="1"/>
          </p:nvSpPr>
          <p:spPr bwMode="gray">
            <a:xfrm>
              <a:off x="660400" y="574940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sp>
          <p:nvSpPr>
            <p:cNvPr id="12" name="Freeform 12">
              <a:extLst>
                <a:ext uri="{FF2B5EF4-FFF2-40B4-BE49-F238E27FC236}">
                  <a16:creationId xmlns:a16="http://schemas.microsoft.com/office/drawing/2014/main" id="{85FB14A4-09B0-4274-BEA0-E99377D69929}"/>
                </a:ext>
              </a:extLst>
            </p:cNvPr>
            <p:cNvSpPr>
              <a:spLocks noChangeAspect="1"/>
            </p:cNvSpPr>
            <p:nvPr userDrawn="1"/>
          </p:nvSpPr>
          <p:spPr bwMode="gray">
            <a:xfrm>
              <a:off x="660400" y="5247444"/>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a:p>
          </p:txBody>
        </p:sp>
      </p:grpSp>
      <p:grpSp>
        <p:nvGrpSpPr>
          <p:cNvPr id="13" name="Group 12">
            <a:extLst>
              <a:ext uri="{FF2B5EF4-FFF2-40B4-BE49-F238E27FC236}">
                <a16:creationId xmlns:a16="http://schemas.microsoft.com/office/drawing/2014/main" id="{2DF0D5A2-F3D1-4469-A9EC-90CACAFFF3EC}"/>
              </a:ext>
            </a:extLst>
          </p:cNvPr>
          <p:cNvGrpSpPr/>
          <p:nvPr userDrawn="1"/>
        </p:nvGrpSpPr>
        <p:grpSpPr>
          <a:xfrm>
            <a:off x="495300" y="0"/>
            <a:ext cx="161925" cy="1968257"/>
            <a:chOff x="660400" y="0"/>
            <a:chExt cx="161925" cy="1968257"/>
          </a:xfrm>
        </p:grpSpPr>
        <p:sp>
          <p:nvSpPr>
            <p:cNvPr id="14" name="Freeform 11">
              <a:extLst>
                <a:ext uri="{FF2B5EF4-FFF2-40B4-BE49-F238E27FC236}">
                  <a16:creationId xmlns:a16="http://schemas.microsoft.com/office/drawing/2014/main" id="{E65BD4CB-3FCA-4414-BB9B-8E46D1519DEE}"/>
                </a:ext>
              </a:extLst>
            </p:cNvPr>
            <p:cNvSpPr>
              <a:spLocks noChangeAspect="1"/>
            </p:cNvSpPr>
            <p:nvPr userDrawn="1"/>
          </p:nvSpPr>
          <p:spPr bwMode="gray">
            <a:xfrm>
              <a:off x="660400" y="30026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15" name="Freeform 11">
              <a:extLst>
                <a:ext uri="{FF2B5EF4-FFF2-40B4-BE49-F238E27FC236}">
                  <a16:creationId xmlns:a16="http://schemas.microsoft.com/office/drawing/2014/main" id="{23B3277E-2810-4382-B7D9-8DFCFDEE94A8}"/>
                </a:ext>
              </a:extLst>
            </p:cNvPr>
            <p:cNvSpPr>
              <a:spLocks noChangeAspect="1"/>
            </p:cNvSpPr>
            <p:nvPr userDrawn="1"/>
          </p:nvSpPr>
          <p:spPr bwMode="gray">
            <a:xfrm>
              <a:off x="660400"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16" name="Freeform 11">
              <a:extLst>
                <a:ext uri="{FF2B5EF4-FFF2-40B4-BE49-F238E27FC236}">
                  <a16:creationId xmlns:a16="http://schemas.microsoft.com/office/drawing/2014/main" id="{5A02C77F-36F9-4FC7-BA64-1DF5571BE535}"/>
                </a:ext>
              </a:extLst>
            </p:cNvPr>
            <p:cNvSpPr>
              <a:spLocks noChangeAspect="1"/>
            </p:cNvSpPr>
            <p:nvPr userDrawn="1"/>
          </p:nvSpPr>
          <p:spPr bwMode="gray">
            <a:xfrm>
              <a:off x="660400" y="685314"/>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17" name="Freeform 11">
              <a:extLst>
                <a:ext uri="{FF2B5EF4-FFF2-40B4-BE49-F238E27FC236}">
                  <a16:creationId xmlns:a16="http://schemas.microsoft.com/office/drawing/2014/main" id="{027DE273-0A8C-41AB-8CFA-3901A8E58F7C}"/>
                </a:ext>
              </a:extLst>
            </p:cNvPr>
            <p:cNvSpPr>
              <a:spLocks noChangeAspect="1"/>
            </p:cNvSpPr>
            <p:nvPr userDrawn="1"/>
          </p:nvSpPr>
          <p:spPr bwMode="gray">
            <a:xfrm>
              <a:off x="660400" y="1116183"/>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18" name="Freeform 11">
              <a:extLst>
                <a:ext uri="{FF2B5EF4-FFF2-40B4-BE49-F238E27FC236}">
                  <a16:creationId xmlns:a16="http://schemas.microsoft.com/office/drawing/2014/main" id="{64F0C4AF-80BF-4B79-98C4-235F25E4DCF8}"/>
                </a:ext>
              </a:extLst>
            </p:cNvPr>
            <p:cNvSpPr>
              <a:spLocks noChangeAspect="1"/>
            </p:cNvSpPr>
            <p:nvPr userDrawn="1"/>
          </p:nvSpPr>
          <p:spPr bwMode="gray">
            <a:xfrm>
              <a:off x="660400" y="1414219"/>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grpSp>
      <p:sp>
        <p:nvSpPr>
          <p:cNvPr id="20" name="Right Triangle 19">
            <a:extLst>
              <a:ext uri="{FF2B5EF4-FFF2-40B4-BE49-F238E27FC236}">
                <a16:creationId xmlns:a16="http://schemas.microsoft.com/office/drawing/2014/main" id="{89BFBC0F-7594-411D-A128-9A9CD43B357F}"/>
              </a:ext>
            </a:extLst>
          </p:cNvPr>
          <p:cNvSpPr>
            <a:spLocks noChangeAspect="1"/>
          </p:cNvSpPr>
          <p:nvPr userDrawn="1"/>
        </p:nvSpPr>
        <p:spPr>
          <a:xfrm flipH="1">
            <a:off x="4662801" y="3717890"/>
            <a:ext cx="4481198" cy="3140110"/>
          </a:xfrm>
          <a:prstGeom prst="rtTriangle">
            <a:avLst/>
          </a:prstGeom>
          <a:solidFill>
            <a:schemeClr val="tx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23" name="TextBox 22">
            <a:extLst>
              <a:ext uri="{FF2B5EF4-FFF2-40B4-BE49-F238E27FC236}">
                <a16:creationId xmlns:a16="http://schemas.microsoft.com/office/drawing/2014/main" id="{8CAF2C19-50F3-4583-BEFA-F53CFF35DAEE}"/>
              </a:ext>
            </a:extLst>
          </p:cNvPr>
          <p:cNvSpPr txBox="1"/>
          <p:nvPr userDrawn="1"/>
        </p:nvSpPr>
        <p:spPr>
          <a:xfrm>
            <a:off x="819150" y="6253389"/>
            <a:ext cx="3994010" cy="323165"/>
          </a:xfrm>
          <a:prstGeom prst="rect">
            <a:avLst/>
          </a:prstGeom>
          <a:noFill/>
        </p:spPr>
        <p:txBody>
          <a:bodyPr wrap="square" lIns="0" tIns="0" rIns="0" bIns="0" rtlCol="0">
            <a:spAutoFit/>
          </a:bodyPr>
          <a:lstStyle/>
          <a:p>
            <a:pPr algn="l"/>
            <a:r>
              <a:rPr lang="en-US" sz="700" b="0" kern="1200" dirty="0">
                <a:solidFill>
                  <a:schemeClr val="tx2"/>
                </a:solidFill>
                <a:latin typeface="Trebuchet MS" pitchFamily="34" charset="0"/>
                <a:ea typeface="+mn-ea"/>
                <a:cs typeface="+mn-cs"/>
              </a:rPr>
              <a:t>BDO USA, LLP, a Delaware limited liability partnership, is the U.S. member of BDO International Limited, a UK company limited by guarantee, and forms part of the international BDO network of independent member firms</a:t>
            </a:r>
            <a:r>
              <a:rPr lang="en-US" sz="700" b="0" dirty="0">
                <a:solidFill>
                  <a:schemeClr val="tx2"/>
                </a:solidFill>
              </a:rPr>
              <a:t>.</a:t>
            </a:r>
          </a:p>
        </p:txBody>
      </p:sp>
      <p:sp>
        <p:nvSpPr>
          <p:cNvPr id="19" name="Content Placeholder 5">
            <a:extLst>
              <a:ext uri="{FF2B5EF4-FFF2-40B4-BE49-F238E27FC236}">
                <a16:creationId xmlns:a16="http://schemas.microsoft.com/office/drawing/2014/main" id="{AF8BA9B5-B847-45F3-AE04-0EF1395F9850}"/>
              </a:ext>
            </a:extLst>
          </p:cNvPr>
          <p:cNvSpPr>
            <a:spLocks noGrp="1"/>
          </p:cNvSpPr>
          <p:nvPr>
            <p:ph sz="quarter" idx="11"/>
          </p:nvPr>
        </p:nvSpPr>
        <p:spPr>
          <a:xfrm>
            <a:off x="0" y="4288240"/>
            <a:ext cx="5048250" cy="677108"/>
          </a:xfrm>
          <a:solidFill>
            <a:schemeClr val="accent1"/>
          </a:solidFill>
          <a:ln w="9525">
            <a:noFill/>
            <a:miter lim="800000"/>
            <a:headEnd/>
            <a:tailEnd/>
          </a:ln>
          <a:effectLst/>
        </p:spPr>
        <p:txBody>
          <a:bodyPr vert="horz" wrap="square" lIns="274320" tIns="182880" rIns="182880" bIns="182880" numCol="1" anchor="t" anchorCtr="0" compatLnSpc="1">
            <a:prstTxWarp prst="textNoShape">
              <a:avLst/>
            </a:prstTxWarp>
            <a:spAutoFit/>
          </a:bodyPr>
          <a:lstStyle>
            <a:lvl1pPr>
              <a:defRPr lang="en-US" kern="0" dirty="0" smtClean="0">
                <a:solidFill>
                  <a:schemeClr val="bg1"/>
                </a:solidFill>
              </a:defRPr>
            </a:lvl1pPr>
            <a:lvl2pPr marL="1587" indent="0">
              <a:buNone/>
              <a:defRPr lang="en-US" kern="1200" dirty="0" smtClean="0">
                <a:ea typeface="+mn-ea"/>
                <a:cs typeface="+mn-cs"/>
              </a:defRPr>
            </a:lvl2pPr>
            <a:lvl3pPr>
              <a:defRPr lang="en-US" kern="1200" dirty="0" smtClean="0">
                <a:ea typeface="+mn-ea"/>
                <a:cs typeface="+mn-cs"/>
              </a:defRPr>
            </a:lvl3pPr>
            <a:lvl4pPr>
              <a:defRPr lang="en-US" kern="1200" dirty="0" smtClean="0">
                <a:ea typeface="+mn-ea"/>
                <a:cs typeface="+mn-cs"/>
              </a:defRPr>
            </a:lvl4pPr>
            <a:lvl5pPr>
              <a:defRPr lang="en-US" kern="1200" dirty="0">
                <a:ea typeface="+mn-ea"/>
                <a:cs typeface="+mn-cs"/>
              </a:defRPr>
            </a:lvl5pPr>
          </a:lstStyle>
          <a:p>
            <a:pPr marL="0" lvl="0" defTabSz="914400" latinLnBrk="0"/>
            <a:r>
              <a:rPr lang="en-US"/>
              <a:t>Click to edit Master text styles</a:t>
            </a:r>
          </a:p>
        </p:txBody>
      </p:sp>
      <p:pic>
        <p:nvPicPr>
          <p:cNvPr id="21" name="Graphic 20">
            <a:extLst>
              <a:ext uri="{FF2B5EF4-FFF2-40B4-BE49-F238E27FC236}">
                <a16:creationId xmlns:a16="http://schemas.microsoft.com/office/drawing/2014/main" id="{17026260-4DCA-49F8-9D9A-F6A30B352156}"/>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2759819212"/>
      </p:ext>
    </p:extLst>
  </p:cSld>
  <p:clrMapOvr>
    <a:masterClrMapping/>
  </p:clrMapOvr>
  <p:extLst>
    <p:ext uri="{DCECCB84-F9BA-43D5-87BE-67443E8EF086}">
      <p15:sldGuideLst xmlns:p15="http://schemas.microsoft.com/office/powerpoint/2012/main">
        <p15:guide id="1" orient="horz" pos="139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Charcoal divider">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tx2"/>
          </a:solidFill>
          <a:ln w="9525">
            <a:noFill/>
            <a:miter lim="800000"/>
            <a:headEnd/>
            <a:tailEnd/>
          </a:ln>
          <a:effectLst/>
        </p:spPr>
        <p:txBody>
          <a:bodyPr wrap="none" anchor="ctr"/>
          <a:lstStyle/>
          <a:p>
            <a:endParaRPr lang="en-GB" dirty="0"/>
          </a:p>
        </p:txBody>
      </p:sp>
      <p:sp>
        <p:nvSpPr>
          <p:cNvPr id="7170" name="Rectangle 2"/>
          <p:cNvSpPr>
            <a:spLocks noGrp="1" noChangeArrowheads="1"/>
          </p:cNvSpPr>
          <p:nvPr>
            <p:ph type="ctrTitle"/>
          </p:nvPr>
        </p:nvSpPr>
        <p:spPr bwMode="gray">
          <a:xfrm>
            <a:off x="287338" y="1379538"/>
            <a:ext cx="8569324" cy="525462"/>
          </a:xfrm>
        </p:spPr>
        <p:txBody>
          <a:bodyPr/>
          <a:lstStyle>
            <a:lvl1pPr>
              <a:defRPr sz="3200" b="1">
                <a:solidFill>
                  <a:schemeClr val="bg1"/>
                </a:solidFill>
              </a:defRPr>
            </a:lvl1pPr>
          </a:lstStyle>
          <a:p>
            <a:r>
              <a:rPr lang="en-US"/>
              <a:t>Click to edit Master title style</a:t>
            </a:r>
            <a:endParaRPr lang="en-GB" dirty="0"/>
          </a:p>
        </p:txBody>
      </p:sp>
      <p:sp>
        <p:nvSpPr>
          <p:cNvPr id="7171" name="Rectangle 3"/>
          <p:cNvSpPr>
            <a:spLocks noGrp="1" noChangeArrowheads="1"/>
          </p:cNvSpPr>
          <p:nvPr>
            <p:ph type="subTitle" idx="1"/>
          </p:nvPr>
        </p:nvSpPr>
        <p:spPr bwMode="gray">
          <a:xfrm>
            <a:off x="287337" y="2514600"/>
            <a:ext cx="8569323" cy="2146299"/>
          </a:xfrm>
        </p:spPr>
        <p:txBody>
          <a:bodyPr/>
          <a:lstStyle>
            <a:lvl1pPr>
              <a:defRPr>
                <a:solidFill>
                  <a:schemeClr val="bg1"/>
                </a:solidFill>
              </a:defRPr>
            </a:lvl1pPr>
          </a:lstStyle>
          <a:p>
            <a:r>
              <a:rPr lang="en-US"/>
              <a:t>Click to edit Master subtitle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8" name="Slide Number Placeholder 5">
            <a:extLst>
              <a:ext uri="{FF2B5EF4-FFF2-40B4-BE49-F238E27FC236}">
                <a16:creationId xmlns:a16="http://schemas.microsoft.com/office/drawing/2014/main" id="{DC45869D-7137-408D-9E0D-96EC5569F731}"/>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9" name="Footer Placeholder 1">
            <a:extLst>
              <a:ext uri="{FF2B5EF4-FFF2-40B4-BE49-F238E27FC236}">
                <a16:creationId xmlns:a16="http://schemas.microsoft.com/office/drawing/2014/main" id="{45CD292E-32C4-4EBF-B988-C90273063D8F}"/>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r>
              <a:rPr lang="en-US"/>
              <a:t>Scenario Building &amp; Contingency Planning</a:t>
            </a:r>
            <a:endParaRPr lang="en-US" dirty="0"/>
          </a:p>
        </p:txBody>
      </p:sp>
      <p:pic>
        <p:nvPicPr>
          <p:cNvPr id="16" name="Graphic 15">
            <a:extLst>
              <a:ext uri="{FF2B5EF4-FFF2-40B4-BE49-F238E27FC236}">
                <a16:creationId xmlns:a16="http://schemas.microsoft.com/office/drawing/2014/main" id="{7AB2747A-FC10-4FDC-8A5C-7DB6BB1AE98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1617853441"/>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58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Charcoal divider B">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tx2"/>
          </a:solidFill>
          <a:ln w="9525">
            <a:noFill/>
            <a:miter lim="800000"/>
            <a:headEnd/>
            <a:tailEnd/>
          </a:ln>
          <a:effectLst/>
        </p:spPr>
        <p:txBody>
          <a:bodyPr wrap="none" anchor="ctr"/>
          <a:lstStyle/>
          <a:p>
            <a:endParaRPr lang="en-GB" dirty="0"/>
          </a:p>
        </p:txBody>
      </p:sp>
      <p:sp>
        <p:nvSpPr>
          <p:cNvPr id="13" name="Right Triangle 12">
            <a:extLst>
              <a:ext uri="{FF2B5EF4-FFF2-40B4-BE49-F238E27FC236}">
                <a16:creationId xmlns:a16="http://schemas.microsoft.com/office/drawing/2014/main" id="{6AA156B4-C1DC-499A-8614-CD39C9BBDB20}"/>
              </a:ext>
            </a:extLst>
          </p:cNvPr>
          <p:cNvSpPr>
            <a:spLocks noChangeAspect="1"/>
          </p:cNvSpPr>
          <p:nvPr userDrawn="1"/>
        </p:nvSpPr>
        <p:spPr>
          <a:xfrm rot="10800000" flipH="1">
            <a:off x="0" y="4113"/>
            <a:ext cx="9144000" cy="6407475"/>
          </a:xfrm>
          <a:prstGeom prst="rtTriangle">
            <a:avLst/>
          </a:prstGeom>
          <a:solidFill>
            <a:schemeClr val="tx2">
              <a:lumMod val="75000"/>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7170" name="Rectangle 2"/>
          <p:cNvSpPr>
            <a:spLocks noGrp="1" noChangeArrowheads="1"/>
          </p:cNvSpPr>
          <p:nvPr>
            <p:ph type="ctrTitle"/>
          </p:nvPr>
        </p:nvSpPr>
        <p:spPr bwMode="gray">
          <a:xfrm>
            <a:off x="287338" y="1379538"/>
            <a:ext cx="4037012" cy="1084262"/>
          </a:xfrm>
        </p:spPr>
        <p:txBody>
          <a:bodyPr/>
          <a:lstStyle>
            <a:lvl1pPr>
              <a:defRPr sz="3200" b="1">
                <a:solidFill>
                  <a:schemeClr val="bg1"/>
                </a:solidFill>
              </a:defRPr>
            </a:lvl1pPr>
          </a:lstStyle>
          <a:p>
            <a:r>
              <a:rPr lang="en-US"/>
              <a:t>Click to edit Master title style</a:t>
            </a:r>
            <a:endParaRPr lang="en-GB" dirty="0"/>
          </a:p>
        </p:txBody>
      </p:sp>
      <p:sp>
        <p:nvSpPr>
          <p:cNvPr id="7171" name="Rectangle 3"/>
          <p:cNvSpPr>
            <a:spLocks noGrp="1" noChangeArrowheads="1"/>
          </p:cNvSpPr>
          <p:nvPr>
            <p:ph type="subTitle" idx="1"/>
          </p:nvPr>
        </p:nvSpPr>
        <p:spPr bwMode="gray">
          <a:xfrm>
            <a:off x="287338" y="2743200"/>
            <a:ext cx="2779712" cy="1917700"/>
          </a:xfrm>
        </p:spPr>
        <p:txBody>
          <a:bodyPr/>
          <a:lstStyle>
            <a:lvl1pPr>
              <a:defRPr>
                <a:solidFill>
                  <a:schemeClr val="bg1"/>
                </a:solidFill>
              </a:defRPr>
            </a:lvl1pPr>
          </a:lstStyle>
          <a:p>
            <a:r>
              <a:rPr lang="en-US"/>
              <a:t>Click to edit Master subtitle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7" name="Slide Number Placeholder 5">
            <a:extLst>
              <a:ext uri="{FF2B5EF4-FFF2-40B4-BE49-F238E27FC236}">
                <a16:creationId xmlns:a16="http://schemas.microsoft.com/office/drawing/2014/main" id="{652C7432-FEB9-488B-95D1-FAA09E1DF6AC}"/>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F412DC4E-215A-4F1F-9889-73B7B11C8330}"/>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r>
              <a:rPr lang="en-US"/>
              <a:t>Scenario Building &amp; Contingency Planning</a:t>
            </a:r>
            <a:endParaRPr lang="en-US" dirty="0"/>
          </a:p>
        </p:txBody>
      </p:sp>
      <p:pic>
        <p:nvPicPr>
          <p:cNvPr id="19" name="Graphic 18">
            <a:extLst>
              <a:ext uri="{FF2B5EF4-FFF2-40B4-BE49-F238E27FC236}">
                <a16:creationId xmlns:a16="http://schemas.microsoft.com/office/drawing/2014/main" id="{923C36CC-7846-450D-8056-DB2BE03C6DD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2880806199"/>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72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Charcoal divider B">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tx2"/>
          </a:solidFill>
          <a:ln w="9525">
            <a:noFill/>
            <a:miter lim="800000"/>
            <a:headEnd/>
            <a:tailEnd/>
          </a:ln>
          <a:effectLst/>
        </p:spPr>
        <p:txBody>
          <a:bodyPr wrap="none" anchor="ctr"/>
          <a:lstStyle/>
          <a:p>
            <a:endParaRPr lang="en-GB" dirty="0"/>
          </a:p>
        </p:txBody>
      </p:sp>
      <p:sp>
        <p:nvSpPr>
          <p:cNvPr id="13" name="Right Triangle 12">
            <a:extLst>
              <a:ext uri="{FF2B5EF4-FFF2-40B4-BE49-F238E27FC236}">
                <a16:creationId xmlns:a16="http://schemas.microsoft.com/office/drawing/2014/main" id="{6AA156B4-C1DC-499A-8614-CD39C9BBDB20}"/>
              </a:ext>
            </a:extLst>
          </p:cNvPr>
          <p:cNvSpPr>
            <a:spLocks noChangeAspect="1"/>
          </p:cNvSpPr>
          <p:nvPr userDrawn="1"/>
        </p:nvSpPr>
        <p:spPr>
          <a:xfrm rot="10800000" flipH="1">
            <a:off x="0" y="4113"/>
            <a:ext cx="9144000" cy="6407475"/>
          </a:xfrm>
          <a:prstGeom prst="rtTriangle">
            <a:avLst/>
          </a:prstGeom>
          <a:solidFill>
            <a:schemeClr val="tx2">
              <a:lumMod val="75000"/>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7170" name="Rectangle 2"/>
          <p:cNvSpPr>
            <a:spLocks noGrp="1" noChangeArrowheads="1"/>
          </p:cNvSpPr>
          <p:nvPr>
            <p:ph type="ctrTitle"/>
          </p:nvPr>
        </p:nvSpPr>
        <p:spPr bwMode="gray">
          <a:xfrm>
            <a:off x="287338" y="1379537"/>
            <a:ext cx="4037012" cy="3204839"/>
          </a:xfrm>
        </p:spPr>
        <p:txBody>
          <a:bodyPr anchor="ctr" anchorCtr="0"/>
          <a:lstStyle>
            <a:lvl1pPr>
              <a:defRPr sz="3200" b="1">
                <a:solidFill>
                  <a:schemeClr val="bg1"/>
                </a:solidFill>
              </a:defRPr>
            </a:lvl1pPr>
          </a:lstStyle>
          <a:p>
            <a:r>
              <a:rPr lang="en-US"/>
              <a:t>Click to edit Master 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7" name="Slide Number Placeholder 5">
            <a:extLst>
              <a:ext uri="{FF2B5EF4-FFF2-40B4-BE49-F238E27FC236}">
                <a16:creationId xmlns:a16="http://schemas.microsoft.com/office/drawing/2014/main" id="{487B6005-ADDB-4E1A-9A30-FB813ADF46BC}"/>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62215DC2-7F08-43ED-ADDC-E68B30DD882F}"/>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r>
              <a:rPr lang="en-US"/>
              <a:t>Scenario Building &amp; Contingency Planning</a:t>
            </a:r>
            <a:endParaRPr lang="en-US" dirty="0"/>
          </a:p>
        </p:txBody>
      </p:sp>
      <p:pic>
        <p:nvPicPr>
          <p:cNvPr id="19" name="Graphic 18">
            <a:extLst>
              <a:ext uri="{FF2B5EF4-FFF2-40B4-BE49-F238E27FC236}">
                <a16:creationId xmlns:a16="http://schemas.microsoft.com/office/drawing/2014/main" id="{943B3015-EC7A-4A86-9C90-BD278ABF5D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1240801581"/>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72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Red divider">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accent1"/>
          </a:solidFill>
          <a:ln w="9525">
            <a:noFill/>
            <a:miter lim="800000"/>
            <a:headEnd/>
            <a:tailEnd/>
          </a:ln>
          <a:effectLst/>
        </p:spPr>
        <p:txBody>
          <a:bodyPr wrap="none" anchor="ctr"/>
          <a:lstStyle/>
          <a:p>
            <a:endParaRPr lang="en-GB" dirty="0"/>
          </a:p>
        </p:txBody>
      </p:sp>
      <p:sp>
        <p:nvSpPr>
          <p:cNvPr id="7170" name="Rectangle 2"/>
          <p:cNvSpPr>
            <a:spLocks noGrp="1" noChangeArrowheads="1"/>
          </p:cNvSpPr>
          <p:nvPr>
            <p:ph type="ctrTitle"/>
          </p:nvPr>
        </p:nvSpPr>
        <p:spPr bwMode="gray">
          <a:xfrm>
            <a:off x="287338" y="1379538"/>
            <a:ext cx="8569324" cy="525462"/>
          </a:xfrm>
        </p:spPr>
        <p:txBody>
          <a:bodyPr/>
          <a:lstStyle>
            <a:lvl1pPr>
              <a:defRPr sz="3200" b="1">
                <a:solidFill>
                  <a:schemeClr val="bg1"/>
                </a:solidFill>
              </a:defRPr>
            </a:lvl1pPr>
          </a:lstStyle>
          <a:p>
            <a:r>
              <a:rPr lang="en-US"/>
              <a:t>Click to edit Master title style</a:t>
            </a:r>
            <a:endParaRPr lang="en-GB" dirty="0"/>
          </a:p>
        </p:txBody>
      </p:sp>
      <p:sp>
        <p:nvSpPr>
          <p:cNvPr id="7171" name="Rectangle 3"/>
          <p:cNvSpPr>
            <a:spLocks noGrp="1" noChangeArrowheads="1"/>
          </p:cNvSpPr>
          <p:nvPr>
            <p:ph type="subTitle" idx="1"/>
          </p:nvPr>
        </p:nvSpPr>
        <p:spPr bwMode="gray">
          <a:xfrm>
            <a:off x="287337" y="2514600"/>
            <a:ext cx="8569323" cy="2146299"/>
          </a:xfrm>
        </p:spPr>
        <p:txBody>
          <a:bodyPr/>
          <a:lstStyle>
            <a:lvl1pPr>
              <a:defRPr>
                <a:solidFill>
                  <a:schemeClr val="bg1"/>
                </a:solidFill>
              </a:defRPr>
            </a:lvl1pPr>
          </a:lstStyle>
          <a:p>
            <a:r>
              <a:rPr lang="en-US"/>
              <a:t>Click to edit Master subtitle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chemeClr val="bg1"/>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chemeClr val="bg1"/>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chemeClr val="bg1"/>
          </a:solidFill>
          <a:ln w="9525">
            <a:noFill/>
            <a:round/>
            <a:headEnd/>
            <a:tailEnd/>
          </a:ln>
        </p:spPr>
        <p:txBody>
          <a:bodyPr/>
          <a:lstStyle/>
          <a:p>
            <a:endParaRPr lang="en-GB" dirty="0"/>
          </a:p>
        </p:txBody>
      </p:sp>
      <p:sp>
        <p:nvSpPr>
          <p:cNvPr id="13" name="Slide Number Placeholder 5">
            <a:extLst>
              <a:ext uri="{FF2B5EF4-FFF2-40B4-BE49-F238E27FC236}">
                <a16:creationId xmlns:a16="http://schemas.microsoft.com/office/drawing/2014/main" id="{48ACB869-BE4A-41DD-8C54-EF25B5C05E9C}"/>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7" name="Footer Placeholder 1">
            <a:extLst>
              <a:ext uri="{FF2B5EF4-FFF2-40B4-BE49-F238E27FC236}">
                <a16:creationId xmlns:a16="http://schemas.microsoft.com/office/drawing/2014/main" id="{A13AEC19-91C0-4761-9710-AC6907953E1A}"/>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r>
              <a:rPr lang="en-US"/>
              <a:t>Scenario Building &amp; Contingency Planning</a:t>
            </a:r>
            <a:endParaRPr lang="en-US" dirty="0"/>
          </a:p>
        </p:txBody>
      </p:sp>
      <p:pic>
        <p:nvPicPr>
          <p:cNvPr id="18" name="Graphic 17">
            <a:extLst>
              <a:ext uri="{FF2B5EF4-FFF2-40B4-BE49-F238E27FC236}">
                <a16:creationId xmlns:a16="http://schemas.microsoft.com/office/drawing/2014/main" id="{888EA608-27AC-4134-91D9-922C3002DAB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774635896"/>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58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harcoal divider B">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tx2"/>
          </a:solidFill>
          <a:ln w="9525">
            <a:noFill/>
            <a:miter lim="800000"/>
            <a:headEnd/>
            <a:tailEnd/>
          </a:ln>
          <a:effectLst/>
        </p:spPr>
        <p:txBody>
          <a:bodyPr wrap="none" anchor="ctr"/>
          <a:lstStyle/>
          <a:p>
            <a:endParaRPr lang="en-GB" dirty="0"/>
          </a:p>
        </p:txBody>
      </p:sp>
      <p:sp>
        <p:nvSpPr>
          <p:cNvPr id="13" name="Right Triangle 12">
            <a:extLst>
              <a:ext uri="{FF2B5EF4-FFF2-40B4-BE49-F238E27FC236}">
                <a16:creationId xmlns:a16="http://schemas.microsoft.com/office/drawing/2014/main" id="{6AA156B4-C1DC-499A-8614-CD39C9BBDB20}"/>
              </a:ext>
            </a:extLst>
          </p:cNvPr>
          <p:cNvSpPr>
            <a:spLocks noChangeAspect="1"/>
          </p:cNvSpPr>
          <p:nvPr userDrawn="1"/>
        </p:nvSpPr>
        <p:spPr>
          <a:xfrm rot="10800000" flipH="1">
            <a:off x="0" y="4113"/>
            <a:ext cx="9144000" cy="6407475"/>
          </a:xfrm>
          <a:prstGeom prst="rtTriangle">
            <a:avLst/>
          </a:prstGeom>
          <a:solidFill>
            <a:schemeClr val="tx2">
              <a:lumMod val="75000"/>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7170" name="Rectangle 2"/>
          <p:cNvSpPr>
            <a:spLocks noGrp="1" noChangeArrowheads="1"/>
          </p:cNvSpPr>
          <p:nvPr>
            <p:ph type="ctrTitle"/>
          </p:nvPr>
        </p:nvSpPr>
        <p:spPr bwMode="gray">
          <a:xfrm>
            <a:off x="287338" y="1379537"/>
            <a:ext cx="4037012" cy="3204839"/>
          </a:xfrm>
        </p:spPr>
        <p:txBody>
          <a:bodyPr anchor="ctr" anchorCtr="0"/>
          <a:lstStyle>
            <a:lvl1pPr>
              <a:defRPr sz="3200" b="1">
                <a:solidFill>
                  <a:schemeClr val="bg1"/>
                </a:solidFill>
              </a:defRPr>
            </a:lvl1pPr>
          </a:lstStyle>
          <a:p>
            <a:r>
              <a:rPr lang="en-US"/>
              <a:t>Click to edit Master 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7" name="Slide Number Placeholder 5">
            <a:extLst>
              <a:ext uri="{FF2B5EF4-FFF2-40B4-BE49-F238E27FC236}">
                <a16:creationId xmlns:a16="http://schemas.microsoft.com/office/drawing/2014/main" id="{487B6005-ADDB-4E1A-9A30-FB813ADF46BC}"/>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62215DC2-7F08-43ED-ADDC-E68B30DD882F}"/>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endParaRPr lang="en-US" dirty="0"/>
          </a:p>
        </p:txBody>
      </p:sp>
      <p:pic>
        <p:nvPicPr>
          <p:cNvPr id="19" name="Graphic 18">
            <a:extLst>
              <a:ext uri="{FF2B5EF4-FFF2-40B4-BE49-F238E27FC236}">
                <a16:creationId xmlns:a16="http://schemas.microsoft.com/office/drawing/2014/main" id="{F5D6C89D-6834-4577-B6A1-C7AF0884E57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2939"/>
            <a:ext cx="2205820" cy="385354"/>
          </a:xfrm>
          <a:prstGeom prst="rect">
            <a:avLst/>
          </a:prstGeom>
        </p:spPr>
      </p:pic>
    </p:spTree>
    <p:extLst>
      <p:ext uri="{BB962C8B-B14F-4D97-AF65-F5344CB8AC3E}">
        <p14:creationId xmlns:p14="http://schemas.microsoft.com/office/powerpoint/2010/main" val="1900871747"/>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72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Red divider B">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accent1"/>
          </a:solidFill>
          <a:ln w="9525">
            <a:noFill/>
            <a:miter lim="800000"/>
            <a:headEnd/>
            <a:tailEnd/>
          </a:ln>
          <a:effectLst/>
        </p:spPr>
        <p:txBody>
          <a:bodyPr wrap="none" anchor="ctr"/>
          <a:lstStyle/>
          <a:p>
            <a:endParaRPr lang="en-GB" dirty="0"/>
          </a:p>
        </p:txBody>
      </p:sp>
      <p:sp>
        <p:nvSpPr>
          <p:cNvPr id="13" name="Right Triangle 12">
            <a:extLst>
              <a:ext uri="{FF2B5EF4-FFF2-40B4-BE49-F238E27FC236}">
                <a16:creationId xmlns:a16="http://schemas.microsoft.com/office/drawing/2014/main" id="{6AA156B4-C1DC-499A-8614-CD39C9BBDB20}"/>
              </a:ext>
            </a:extLst>
          </p:cNvPr>
          <p:cNvSpPr>
            <a:spLocks noChangeAspect="1"/>
          </p:cNvSpPr>
          <p:nvPr userDrawn="1"/>
        </p:nvSpPr>
        <p:spPr>
          <a:xfrm rot="10800000" flipH="1">
            <a:off x="0" y="4113"/>
            <a:ext cx="9144000" cy="6407475"/>
          </a:xfrm>
          <a:prstGeom prst="rtTriangle">
            <a:avLst/>
          </a:prstGeom>
          <a:solidFill>
            <a:schemeClr val="accent5">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7170" name="Rectangle 2"/>
          <p:cNvSpPr>
            <a:spLocks noGrp="1" noChangeArrowheads="1"/>
          </p:cNvSpPr>
          <p:nvPr>
            <p:ph type="ctrTitle"/>
          </p:nvPr>
        </p:nvSpPr>
        <p:spPr bwMode="gray">
          <a:xfrm>
            <a:off x="287338" y="1379538"/>
            <a:ext cx="4037012" cy="1084262"/>
          </a:xfrm>
        </p:spPr>
        <p:txBody>
          <a:bodyPr/>
          <a:lstStyle>
            <a:lvl1pPr>
              <a:defRPr sz="3200" b="1">
                <a:solidFill>
                  <a:schemeClr val="bg1"/>
                </a:solidFill>
              </a:defRPr>
            </a:lvl1pPr>
          </a:lstStyle>
          <a:p>
            <a:r>
              <a:rPr lang="en-US"/>
              <a:t>Click to edit Master title style</a:t>
            </a:r>
            <a:endParaRPr lang="en-GB" dirty="0"/>
          </a:p>
        </p:txBody>
      </p:sp>
      <p:sp>
        <p:nvSpPr>
          <p:cNvPr id="7171" name="Rectangle 3"/>
          <p:cNvSpPr>
            <a:spLocks noGrp="1" noChangeArrowheads="1"/>
          </p:cNvSpPr>
          <p:nvPr>
            <p:ph type="subTitle" idx="1"/>
          </p:nvPr>
        </p:nvSpPr>
        <p:spPr bwMode="gray">
          <a:xfrm>
            <a:off x="287338" y="2743200"/>
            <a:ext cx="2779712" cy="1917700"/>
          </a:xfrm>
        </p:spPr>
        <p:txBody>
          <a:bodyPr/>
          <a:lstStyle>
            <a:lvl1pPr>
              <a:defRPr>
                <a:solidFill>
                  <a:schemeClr val="bg1"/>
                </a:solidFill>
              </a:defRPr>
            </a:lvl1pPr>
          </a:lstStyle>
          <a:p>
            <a:r>
              <a:rPr lang="en-US"/>
              <a:t>Click to edit Master subtitle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chemeClr val="bg1"/>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chemeClr val="bg1"/>
          </a:solidFill>
          <a:ln w="9525">
            <a:noFill/>
            <a:round/>
            <a:headEnd/>
            <a:tailEnd/>
          </a:ln>
        </p:spPr>
        <p:txBody>
          <a:bodyPr/>
          <a:lstStyle/>
          <a:p>
            <a:endParaRPr lang="en-GB" dirty="0"/>
          </a:p>
        </p:txBody>
      </p:sp>
      <p:sp>
        <p:nvSpPr>
          <p:cNvPr id="17" name="Slide Number Placeholder 5">
            <a:extLst>
              <a:ext uri="{FF2B5EF4-FFF2-40B4-BE49-F238E27FC236}">
                <a16:creationId xmlns:a16="http://schemas.microsoft.com/office/drawing/2014/main" id="{981C0F69-32C2-48B5-A85A-97165E6A9D04}"/>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DE971EE4-FEF9-40A7-812B-241883C64108}"/>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r>
              <a:rPr lang="en-US"/>
              <a:t>Scenario Building &amp; Contingency Planning</a:t>
            </a:r>
            <a:endParaRPr lang="en-US" dirty="0"/>
          </a:p>
        </p:txBody>
      </p:sp>
      <p:pic>
        <p:nvPicPr>
          <p:cNvPr id="19" name="Graphic 18">
            <a:extLst>
              <a:ext uri="{FF2B5EF4-FFF2-40B4-BE49-F238E27FC236}">
                <a16:creationId xmlns:a16="http://schemas.microsoft.com/office/drawing/2014/main" id="{FAABEF54-41D6-452D-86E3-D20C9AC0FF3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4046"/>
            <a:ext cx="2205820" cy="385354"/>
          </a:xfrm>
          <a:prstGeom prst="rect">
            <a:avLst/>
          </a:prstGeom>
        </p:spPr>
      </p:pic>
      <p:pic>
        <p:nvPicPr>
          <p:cNvPr id="20" name="Picture 2">
            <a:extLst>
              <a:ext uri="{FF2B5EF4-FFF2-40B4-BE49-F238E27FC236}">
                <a16:creationId xmlns:a16="http://schemas.microsoft.com/office/drawing/2014/main" id="{D20BAFED-CF24-4D3D-AC3D-910F144901C9}"/>
              </a:ext>
            </a:extLst>
          </p:cNvPr>
          <p:cNvPicPr>
            <a:picLocks noChangeAspect="1" noChangeArrowheads="1"/>
          </p:cNvPicPr>
          <p:nvPr userDrawn="1"/>
        </p:nvPicPr>
        <p:blipFill>
          <a:blip r:embed="rId4"/>
          <a:srcRect/>
          <a:stretch/>
        </p:blipFill>
        <p:spPr bwMode="auto">
          <a:xfrm>
            <a:off x="5976912" y="6200834"/>
            <a:ext cx="447504" cy="447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926455"/>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72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Red divider B">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accent1"/>
          </a:solidFill>
          <a:ln w="9525">
            <a:noFill/>
            <a:miter lim="800000"/>
            <a:headEnd/>
            <a:tailEnd/>
          </a:ln>
          <a:effectLst/>
        </p:spPr>
        <p:txBody>
          <a:bodyPr wrap="none" anchor="ctr"/>
          <a:lstStyle/>
          <a:p>
            <a:endParaRPr lang="en-GB" dirty="0"/>
          </a:p>
        </p:txBody>
      </p:sp>
      <p:sp>
        <p:nvSpPr>
          <p:cNvPr id="13" name="Right Triangle 12">
            <a:extLst>
              <a:ext uri="{FF2B5EF4-FFF2-40B4-BE49-F238E27FC236}">
                <a16:creationId xmlns:a16="http://schemas.microsoft.com/office/drawing/2014/main" id="{6AA156B4-C1DC-499A-8614-CD39C9BBDB20}"/>
              </a:ext>
            </a:extLst>
          </p:cNvPr>
          <p:cNvSpPr>
            <a:spLocks noChangeAspect="1"/>
          </p:cNvSpPr>
          <p:nvPr userDrawn="1"/>
        </p:nvSpPr>
        <p:spPr>
          <a:xfrm rot="10800000" flipH="1">
            <a:off x="0" y="4113"/>
            <a:ext cx="9144000" cy="6407475"/>
          </a:xfrm>
          <a:prstGeom prst="rtTriangle">
            <a:avLst/>
          </a:prstGeom>
          <a:solidFill>
            <a:schemeClr val="accent5">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7170" name="Rectangle 2"/>
          <p:cNvSpPr>
            <a:spLocks noGrp="1" noChangeArrowheads="1"/>
          </p:cNvSpPr>
          <p:nvPr>
            <p:ph type="ctrTitle"/>
          </p:nvPr>
        </p:nvSpPr>
        <p:spPr bwMode="gray">
          <a:xfrm>
            <a:off x="287338" y="1379538"/>
            <a:ext cx="4037012" cy="3278726"/>
          </a:xfrm>
        </p:spPr>
        <p:txBody>
          <a:bodyPr anchor="ctr" anchorCtr="0"/>
          <a:lstStyle>
            <a:lvl1pPr>
              <a:defRPr sz="3200" b="1">
                <a:solidFill>
                  <a:schemeClr val="bg1"/>
                </a:solidFill>
              </a:defRPr>
            </a:lvl1pPr>
          </a:lstStyle>
          <a:p>
            <a:r>
              <a:rPr lang="en-US"/>
              <a:t>Click to edit Master 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chemeClr val="bg1"/>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chemeClr val="bg1"/>
          </a:solidFill>
          <a:ln w="9525">
            <a:noFill/>
            <a:round/>
            <a:headEnd/>
            <a:tailEnd/>
          </a:ln>
        </p:spPr>
        <p:txBody>
          <a:bodyPr/>
          <a:lstStyle/>
          <a:p>
            <a:endParaRPr lang="en-GB" dirty="0"/>
          </a:p>
        </p:txBody>
      </p:sp>
      <p:sp>
        <p:nvSpPr>
          <p:cNvPr id="17" name="Slide Number Placeholder 5">
            <a:extLst>
              <a:ext uri="{FF2B5EF4-FFF2-40B4-BE49-F238E27FC236}">
                <a16:creationId xmlns:a16="http://schemas.microsoft.com/office/drawing/2014/main" id="{B564074F-C8B0-453A-8832-AD656BBD5215}"/>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CA9D2547-B514-4F05-AF60-5D6AE97E2F27}"/>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r>
              <a:rPr lang="en-US"/>
              <a:t>Scenario Building &amp; Contingency Planning</a:t>
            </a:r>
            <a:endParaRPr lang="en-US" dirty="0"/>
          </a:p>
        </p:txBody>
      </p:sp>
      <p:pic>
        <p:nvPicPr>
          <p:cNvPr id="19" name="Graphic 18">
            <a:extLst>
              <a:ext uri="{FF2B5EF4-FFF2-40B4-BE49-F238E27FC236}">
                <a16:creationId xmlns:a16="http://schemas.microsoft.com/office/drawing/2014/main" id="{6CB2921D-B76A-4E5F-BBCC-2E2D4A8DDC1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3580651443"/>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72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Pale charcoal divider">
    <p:bg>
      <p:bgPr>
        <a:solidFill>
          <a:schemeClr val="bg1"/>
        </a:solidFill>
        <a:effectLst/>
      </p:bgPr>
    </p:bg>
    <p:spTree>
      <p:nvGrpSpPr>
        <p:cNvPr id="1" name=""/>
        <p:cNvGrpSpPr/>
        <p:nvPr/>
      </p:nvGrpSpPr>
      <p:grpSpPr>
        <a:xfrm>
          <a:off x="0" y="0"/>
          <a:ext cx="0" cy="0"/>
          <a:chOff x="0" y="0"/>
          <a:chExt cx="0" cy="0"/>
        </a:xfrm>
      </p:grpSpPr>
      <p:sp>
        <p:nvSpPr>
          <p:cNvPr id="14" name="Rectangle 15"/>
          <p:cNvSpPr>
            <a:spLocks noChangeArrowheads="1"/>
          </p:cNvSpPr>
          <p:nvPr/>
        </p:nvSpPr>
        <p:spPr bwMode="gray">
          <a:xfrm>
            <a:off x="0" y="0"/>
            <a:ext cx="9144000" cy="6858000"/>
          </a:xfrm>
          <a:prstGeom prst="rect">
            <a:avLst/>
          </a:prstGeom>
          <a:solidFill>
            <a:schemeClr val="bg2"/>
          </a:solidFill>
          <a:ln w="9525">
            <a:noFill/>
            <a:miter lim="800000"/>
            <a:headEnd/>
            <a:tailEnd/>
          </a:ln>
          <a:effectLst/>
        </p:spPr>
        <p:txBody>
          <a:bodyPr wrap="none" anchor="ctr"/>
          <a:lstStyle/>
          <a:p>
            <a:endParaRPr lang="en-GB" dirty="0"/>
          </a:p>
        </p:txBody>
      </p:sp>
      <p:sp>
        <p:nvSpPr>
          <p:cNvPr id="17" name="Rectangle 2"/>
          <p:cNvSpPr>
            <a:spLocks noGrp="1" noChangeArrowheads="1"/>
          </p:cNvSpPr>
          <p:nvPr>
            <p:ph type="ctrTitle"/>
          </p:nvPr>
        </p:nvSpPr>
        <p:spPr bwMode="gray">
          <a:xfrm>
            <a:off x="287338" y="1379538"/>
            <a:ext cx="8589962" cy="525462"/>
          </a:xfrm>
        </p:spPr>
        <p:txBody>
          <a:bodyPr/>
          <a:lstStyle>
            <a:lvl1pPr>
              <a:defRPr sz="3200">
                <a:solidFill>
                  <a:schemeClr val="accent1"/>
                </a:solidFill>
              </a:defRPr>
            </a:lvl1pPr>
          </a:lstStyle>
          <a:p>
            <a:r>
              <a:rPr lang="en-US"/>
              <a:t>Click to edit Master title style</a:t>
            </a:r>
            <a:endParaRPr lang="en-GB" dirty="0"/>
          </a:p>
        </p:txBody>
      </p:sp>
      <p:sp>
        <p:nvSpPr>
          <p:cNvPr id="18" name="Rectangle 3"/>
          <p:cNvSpPr>
            <a:spLocks noGrp="1" noChangeArrowheads="1"/>
          </p:cNvSpPr>
          <p:nvPr>
            <p:ph type="subTitle" idx="1"/>
          </p:nvPr>
        </p:nvSpPr>
        <p:spPr bwMode="gray">
          <a:xfrm>
            <a:off x="287338" y="2514600"/>
            <a:ext cx="8589962" cy="2146300"/>
          </a:xfrm>
        </p:spPr>
        <p:txBody>
          <a:bodyPr/>
          <a:lstStyle>
            <a:lvl1pPr>
              <a:defRPr>
                <a:solidFill>
                  <a:schemeClr val="tx2"/>
                </a:solidFill>
              </a:defRPr>
            </a:lvl1pPr>
          </a:lstStyle>
          <a:p>
            <a:r>
              <a:rPr lang="en-US"/>
              <a:t>Click to edit Master subtitle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3"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2" name="Slide Number Placeholder 5">
            <a:extLst>
              <a:ext uri="{FF2B5EF4-FFF2-40B4-BE49-F238E27FC236}">
                <a16:creationId xmlns:a16="http://schemas.microsoft.com/office/drawing/2014/main" id="{ADD0A1A1-12FB-4B88-B273-853A1E42BCC2}"/>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tx2"/>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tx2"/>
              </a:solidFill>
              <a:effectLst/>
              <a:uLnTx/>
              <a:uFillTx/>
              <a:latin typeface="Trebuchet MS" pitchFamily="34" charset="0"/>
              <a:ea typeface="+mn-ea"/>
              <a:cs typeface="+mn-cs"/>
            </a:endParaRPr>
          </a:p>
        </p:txBody>
      </p:sp>
      <p:sp>
        <p:nvSpPr>
          <p:cNvPr id="16" name="Footer Placeholder 1">
            <a:extLst>
              <a:ext uri="{FF2B5EF4-FFF2-40B4-BE49-F238E27FC236}">
                <a16:creationId xmlns:a16="http://schemas.microsoft.com/office/drawing/2014/main" id="{0A29A924-9D84-4AB3-BC46-CB303CCCE74F}"/>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tx2"/>
                </a:solidFill>
              </a:defRPr>
            </a:lvl1pPr>
          </a:lstStyle>
          <a:p>
            <a:r>
              <a:rPr lang="en-US"/>
              <a:t>Scenario Building &amp; Contingency Planning</a:t>
            </a:r>
            <a:endParaRPr lang="en-US" dirty="0"/>
          </a:p>
        </p:txBody>
      </p:sp>
      <p:pic>
        <p:nvPicPr>
          <p:cNvPr id="19" name="Graphic 18">
            <a:extLst>
              <a:ext uri="{FF2B5EF4-FFF2-40B4-BE49-F238E27FC236}">
                <a16:creationId xmlns:a16="http://schemas.microsoft.com/office/drawing/2014/main" id="{DF9424CC-DD2C-4F47-8D88-9DFE0F78908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167204808"/>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58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Pale charcoal divider B">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bg2"/>
          </a:solidFill>
          <a:ln w="9525">
            <a:noFill/>
            <a:miter lim="800000"/>
            <a:headEnd/>
            <a:tailEnd/>
          </a:ln>
          <a:effectLst/>
        </p:spPr>
        <p:txBody>
          <a:bodyPr wrap="none" anchor="ctr"/>
          <a:lstStyle/>
          <a:p>
            <a:endParaRPr lang="en-GB" dirty="0"/>
          </a:p>
        </p:txBody>
      </p:sp>
      <p:sp>
        <p:nvSpPr>
          <p:cNvPr id="13" name="Right Triangle 12">
            <a:extLst>
              <a:ext uri="{FF2B5EF4-FFF2-40B4-BE49-F238E27FC236}">
                <a16:creationId xmlns:a16="http://schemas.microsoft.com/office/drawing/2014/main" id="{6AA156B4-C1DC-499A-8614-CD39C9BBDB20}"/>
              </a:ext>
            </a:extLst>
          </p:cNvPr>
          <p:cNvSpPr>
            <a:spLocks noChangeAspect="1"/>
          </p:cNvSpPr>
          <p:nvPr userDrawn="1"/>
        </p:nvSpPr>
        <p:spPr>
          <a:xfrm rot="10800000" flipH="1">
            <a:off x="0" y="4113"/>
            <a:ext cx="9144000" cy="6407475"/>
          </a:xfrm>
          <a:prstGeom prst="rtTriangle">
            <a:avLst/>
          </a:prstGeom>
          <a:solidFill>
            <a:schemeClr val="bg1">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7170" name="Rectangle 2"/>
          <p:cNvSpPr>
            <a:spLocks noGrp="1" noChangeArrowheads="1"/>
          </p:cNvSpPr>
          <p:nvPr>
            <p:ph type="ctrTitle"/>
          </p:nvPr>
        </p:nvSpPr>
        <p:spPr bwMode="gray">
          <a:xfrm>
            <a:off x="287338" y="1379538"/>
            <a:ext cx="4037012" cy="1084262"/>
          </a:xfrm>
        </p:spPr>
        <p:txBody>
          <a:bodyPr/>
          <a:lstStyle>
            <a:lvl1pPr>
              <a:defRPr sz="3200">
                <a:solidFill>
                  <a:schemeClr val="accent1"/>
                </a:solidFill>
              </a:defRPr>
            </a:lvl1pPr>
          </a:lstStyle>
          <a:p>
            <a:r>
              <a:rPr lang="en-US"/>
              <a:t>Click to edit Master title style</a:t>
            </a:r>
            <a:endParaRPr lang="en-GB" dirty="0"/>
          </a:p>
        </p:txBody>
      </p:sp>
      <p:sp>
        <p:nvSpPr>
          <p:cNvPr id="7171" name="Rectangle 3"/>
          <p:cNvSpPr>
            <a:spLocks noGrp="1" noChangeArrowheads="1"/>
          </p:cNvSpPr>
          <p:nvPr>
            <p:ph type="subTitle" idx="1"/>
          </p:nvPr>
        </p:nvSpPr>
        <p:spPr bwMode="gray">
          <a:xfrm>
            <a:off x="287338" y="2743200"/>
            <a:ext cx="2779712" cy="1917700"/>
          </a:xfrm>
        </p:spPr>
        <p:txBody>
          <a:bodyPr/>
          <a:lstStyle>
            <a:lvl1pPr>
              <a:defRPr>
                <a:solidFill>
                  <a:schemeClr val="tx2"/>
                </a:solidFill>
              </a:defRPr>
            </a:lvl1pPr>
          </a:lstStyle>
          <a:p>
            <a:r>
              <a:rPr lang="en-US"/>
              <a:t>Click to edit Master subtitle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6" name="Slide Number Placeholder 5">
            <a:extLst>
              <a:ext uri="{FF2B5EF4-FFF2-40B4-BE49-F238E27FC236}">
                <a16:creationId xmlns:a16="http://schemas.microsoft.com/office/drawing/2014/main" id="{88BCCC11-008B-4526-8542-4F704618B080}"/>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tx2"/>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tx2"/>
              </a:solidFill>
              <a:effectLst/>
              <a:uLnTx/>
              <a:uFillTx/>
              <a:latin typeface="Trebuchet MS" pitchFamily="34" charset="0"/>
              <a:ea typeface="+mn-ea"/>
              <a:cs typeface="+mn-cs"/>
            </a:endParaRPr>
          </a:p>
        </p:txBody>
      </p:sp>
      <p:sp>
        <p:nvSpPr>
          <p:cNvPr id="17" name="Footer Placeholder 1">
            <a:extLst>
              <a:ext uri="{FF2B5EF4-FFF2-40B4-BE49-F238E27FC236}">
                <a16:creationId xmlns:a16="http://schemas.microsoft.com/office/drawing/2014/main" id="{E5AAD670-9771-41A7-8B43-5767E3415897}"/>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tx2"/>
                </a:solidFill>
              </a:defRPr>
            </a:lvl1pPr>
          </a:lstStyle>
          <a:p>
            <a:r>
              <a:rPr lang="en-US"/>
              <a:t>Scenario Building &amp; Contingency Planning</a:t>
            </a:r>
            <a:endParaRPr lang="en-US" dirty="0"/>
          </a:p>
        </p:txBody>
      </p:sp>
      <p:pic>
        <p:nvPicPr>
          <p:cNvPr id="19" name="Graphic 18">
            <a:extLst>
              <a:ext uri="{FF2B5EF4-FFF2-40B4-BE49-F238E27FC236}">
                <a16:creationId xmlns:a16="http://schemas.microsoft.com/office/drawing/2014/main" id="{373A6E93-3EA8-40C5-9FBD-04D14A9A1B9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pic>
        <p:nvPicPr>
          <p:cNvPr id="20" name="Picture 2" descr="Institute for Nonprofit Practice">
            <a:extLst>
              <a:ext uri="{FF2B5EF4-FFF2-40B4-BE49-F238E27FC236}">
                <a16:creationId xmlns:a16="http://schemas.microsoft.com/office/drawing/2014/main" id="{DB45E4F9-444B-4710-9DDF-B50EC5E8177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6912" y="6200834"/>
            <a:ext cx="447504" cy="447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872404"/>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72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15" name="Picture Placeholder 5" descr="A lit up city at night&#10;&#10;Description automatically generated">
            <a:extLst>
              <a:ext uri="{FF2B5EF4-FFF2-40B4-BE49-F238E27FC236}">
                <a16:creationId xmlns:a16="http://schemas.microsoft.com/office/drawing/2014/main" id="{02F195BB-1C30-4E0E-8C54-20849B56B1B3}"/>
              </a:ext>
            </a:extLst>
          </p:cNvPr>
          <p:cNvPicPr>
            <a:picLocks noChangeAspect="1"/>
          </p:cNvPicPr>
          <p:nvPr userDrawn="1"/>
        </p:nvPicPr>
        <p:blipFill>
          <a:blip r:embed="rId2" cstate="print">
            <a:extLst>
              <a:ext uri="{28A0092B-C50C-407E-A947-70E740481C1C}">
                <a14:useLocalDpi xmlns:a14="http://schemas.microsoft.com/office/drawing/2010/main"/>
              </a:ext>
            </a:extLst>
          </a:blip>
          <a:srcRect t="7813" b="7813"/>
          <a:stretch>
            <a:fillRect/>
          </a:stretch>
        </p:blipFill>
        <p:spPr bwMode="auto">
          <a:xfrm>
            <a:off x="0" y="0"/>
            <a:ext cx="9144000" cy="6858000"/>
          </a:xfrm>
          <a:prstGeom prst="rect">
            <a:avLst/>
          </a:prstGeom>
          <a:noFill/>
          <a:ln w="9525">
            <a:noFill/>
            <a:miter lim="800000"/>
            <a:headEnd/>
            <a:tailEnd/>
          </a:ln>
          <a:effectLst/>
        </p:spPr>
      </p:pic>
      <p:sp>
        <p:nvSpPr>
          <p:cNvPr id="18" name="Text Placeholder 3">
            <a:extLst>
              <a:ext uri="{FF2B5EF4-FFF2-40B4-BE49-F238E27FC236}">
                <a16:creationId xmlns:a16="http://schemas.microsoft.com/office/drawing/2014/main" id="{B1C11077-5B2E-471B-BC7D-13ABB6B06E89}"/>
              </a:ext>
            </a:extLst>
          </p:cNvPr>
          <p:cNvSpPr>
            <a:spLocks noGrp="1"/>
          </p:cNvSpPr>
          <p:nvPr>
            <p:ph type="body" sz="quarter" idx="17" hasCustomPrompt="1"/>
          </p:nvPr>
        </p:nvSpPr>
        <p:spPr>
          <a:xfrm>
            <a:off x="0" y="2644266"/>
            <a:ext cx="7010400" cy="1569469"/>
          </a:xfrm>
          <a:solidFill>
            <a:schemeClr val="accent1">
              <a:alpha val="90000"/>
            </a:schemeClr>
          </a:solidFill>
        </p:spPr>
        <p:txBody>
          <a:bodyPr lIns="274320" tIns="91440" rIns="91440" bIns="91440" numCol="2" spcCol="274320" anchor="ctr">
            <a:spAutoFit/>
          </a:bodyPr>
          <a:lstStyle>
            <a:lvl1pPr marL="0" indent="-182880">
              <a:spcBef>
                <a:spcPts val="600"/>
              </a:spcBef>
              <a:spcAft>
                <a:spcPts val="600"/>
              </a:spcAft>
              <a:defRPr sz="1800" b="1">
                <a:solidFill>
                  <a:schemeClr val="bg1"/>
                </a:solidFill>
              </a:defRPr>
            </a:lvl1pPr>
            <a:lvl2pPr marL="274320" indent="-274320">
              <a:spcBef>
                <a:spcPts val="0"/>
              </a:spcBef>
              <a:spcAft>
                <a:spcPts val="600"/>
              </a:spcAft>
              <a:buClr>
                <a:schemeClr val="bg1"/>
              </a:buClr>
              <a:defRPr sz="1800">
                <a:solidFill>
                  <a:schemeClr val="bg1"/>
                </a:solidFill>
              </a:defRPr>
            </a:lvl2pPr>
            <a:lvl3pPr marL="457200" indent="-182880">
              <a:spcAft>
                <a:spcPts val="600"/>
              </a:spcAft>
              <a:defRPr sz="1800">
                <a:solidFill>
                  <a:schemeClr val="bg1"/>
                </a:solidFill>
              </a:defRPr>
            </a:lvl3pPr>
            <a:lvl4pPr marL="640080" indent="-182880">
              <a:spcAft>
                <a:spcPts val="600"/>
              </a:spcAft>
              <a:defRPr>
                <a:solidFill>
                  <a:schemeClr val="bg1"/>
                </a:solidFill>
              </a:defRPr>
            </a:lvl4pPr>
            <a:lvl5pPr marL="822960" indent="-182880">
              <a:spcAft>
                <a:spcPts val="600"/>
              </a:spcAft>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2" name="Freeform 11">
            <a:extLst>
              <a:ext uri="{FF2B5EF4-FFF2-40B4-BE49-F238E27FC236}">
                <a16:creationId xmlns:a16="http://schemas.microsoft.com/office/drawing/2014/main" id="{56B0DA3E-D8B8-4AEA-8AF4-FD8D60064FBC}"/>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23" name="Freeform 12">
            <a:extLst>
              <a:ext uri="{FF2B5EF4-FFF2-40B4-BE49-F238E27FC236}">
                <a16:creationId xmlns:a16="http://schemas.microsoft.com/office/drawing/2014/main" id="{0C1D87CF-C885-4307-82DE-C34EB6242D1F}"/>
              </a:ext>
            </a:extLst>
          </p:cNvPr>
          <p:cNvSpPr>
            <a:spLocks noChangeAspect="1"/>
          </p:cNvSpPr>
          <p:nvPr userDrawn="1"/>
        </p:nvSpPr>
        <p:spPr bwMode="gray">
          <a:xfrm>
            <a:off x="498014" y="6238875"/>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sz="900" dirty="0"/>
          </a:p>
        </p:txBody>
      </p:sp>
      <p:sp>
        <p:nvSpPr>
          <p:cNvPr id="11" name="Rectangle 2">
            <a:extLst>
              <a:ext uri="{FF2B5EF4-FFF2-40B4-BE49-F238E27FC236}">
                <a16:creationId xmlns:a16="http://schemas.microsoft.com/office/drawing/2014/main" id="{2929F8CA-360D-4B38-B864-54D6852AD31C}"/>
              </a:ext>
            </a:extLst>
          </p:cNvPr>
          <p:cNvSpPr>
            <a:spLocks noGrp="1" noChangeArrowheads="1"/>
          </p:cNvSpPr>
          <p:nvPr>
            <p:ph type="ctrTitle" hasCustomPrompt="1"/>
          </p:nvPr>
        </p:nvSpPr>
        <p:spPr bwMode="gray">
          <a:xfrm>
            <a:off x="266700" y="685801"/>
            <a:ext cx="8610600" cy="962024"/>
          </a:xfrm>
        </p:spPr>
        <p:txBody>
          <a:bodyPr anchor="ctr"/>
          <a:lstStyle>
            <a:lvl1pPr>
              <a:defRPr sz="2800" b="0" i="0">
                <a:solidFill>
                  <a:schemeClr val="bg1"/>
                </a:solidFill>
              </a:defRPr>
            </a:lvl1pPr>
          </a:lstStyle>
          <a:p>
            <a:r>
              <a:rPr lang="en-US" dirty="0"/>
              <a:t>Click To Edit Master Title Style</a:t>
            </a:r>
            <a:endParaRPr lang="en-GB" dirty="0"/>
          </a:p>
        </p:txBody>
      </p:sp>
      <p:sp>
        <p:nvSpPr>
          <p:cNvPr id="12" name="Slide Number Placeholder 5">
            <a:extLst>
              <a:ext uri="{FF2B5EF4-FFF2-40B4-BE49-F238E27FC236}">
                <a16:creationId xmlns:a16="http://schemas.microsoft.com/office/drawing/2014/main" id="{6AE86335-9480-4E14-AE4C-002F40A99113}"/>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9" name="Footer Placeholder 1">
            <a:extLst>
              <a:ext uri="{FF2B5EF4-FFF2-40B4-BE49-F238E27FC236}">
                <a16:creationId xmlns:a16="http://schemas.microsoft.com/office/drawing/2014/main" id="{FE6C75C5-AE15-4336-B033-76B13AC84FEB}"/>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r>
              <a:rPr lang="en-US"/>
              <a:t>Scenario Building &amp; Contingency Planning</a:t>
            </a:r>
            <a:endParaRPr lang="en-US" dirty="0"/>
          </a:p>
        </p:txBody>
      </p:sp>
      <p:pic>
        <p:nvPicPr>
          <p:cNvPr id="10" name="Graphic 9">
            <a:extLst>
              <a:ext uri="{FF2B5EF4-FFF2-40B4-BE49-F238E27FC236}">
                <a16:creationId xmlns:a16="http://schemas.microsoft.com/office/drawing/2014/main" id="{CE3DE268-32AE-426D-BD0B-D4BC94B31D6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2959097"/>
      </p:ext>
    </p:extLst>
  </p:cSld>
  <p:clrMapOvr>
    <a:masterClrMapping/>
  </p:clrMapOvr>
  <p:extLst>
    <p:ext uri="{DCECCB84-F9BA-43D5-87BE-67443E8EF086}">
      <p15:sldGuideLst xmlns:p15="http://schemas.microsoft.com/office/powerpoint/2012/main">
        <p15:guide id="1" pos="4416">
          <p15:clr>
            <a:srgbClr val="FBAE40"/>
          </p15:clr>
        </p15:guide>
        <p15:guide id="2" orient="horz" pos="103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Agenda Layout 4">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E63C089-3184-467A-A3CA-A2426E7DB5C2}"/>
              </a:ext>
            </a:extLst>
          </p:cNvPr>
          <p:cNvGrpSpPr/>
          <p:nvPr userDrawn="1"/>
        </p:nvGrpSpPr>
        <p:grpSpPr>
          <a:xfrm flipH="1">
            <a:off x="0" y="-10402"/>
            <a:ext cx="4572000" cy="6874070"/>
            <a:chOff x="6095997" y="-10402"/>
            <a:chExt cx="6096000" cy="6874070"/>
          </a:xfrm>
        </p:grpSpPr>
        <p:sp>
          <p:nvSpPr>
            <p:cNvPr id="28" name="Right Triangle 27">
              <a:extLst>
                <a:ext uri="{FF2B5EF4-FFF2-40B4-BE49-F238E27FC236}">
                  <a16:creationId xmlns:a16="http://schemas.microsoft.com/office/drawing/2014/main" id="{B2C15AE3-395B-405A-A968-D5330DFF5D77}"/>
                </a:ext>
              </a:extLst>
            </p:cNvPr>
            <p:cNvSpPr>
              <a:spLocks noChangeAspect="1"/>
            </p:cNvSpPr>
            <p:nvPr userDrawn="1"/>
          </p:nvSpPr>
          <p:spPr>
            <a:xfrm flipH="1" flipV="1">
              <a:off x="7349574" y="-10402"/>
              <a:ext cx="4842421" cy="5954002"/>
            </a:xfrm>
            <a:prstGeom prst="rtTriangle">
              <a:avLst/>
            </a:prstGeom>
            <a:solidFill>
              <a:schemeClr val="accent6"/>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29" name="Right Triangle 28">
              <a:extLst>
                <a:ext uri="{FF2B5EF4-FFF2-40B4-BE49-F238E27FC236}">
                  <a16:creationId xmlns:a16="http://schemas.microsoft.com/office/drawing/2014/main" id="{EE60D1C6-3BBB-41B3-8C65-90BB0FF1275D}"/>
                </a:ext>
              </a:extLst>
            </p:cNvPr>
            <p:cNvSpPr>
              <a:spLocks noChangeAspect="1"/>
            </p:cNvSpPr>
            <p:nvPr userDrawn="1"/>
          </p:nvSpPr>
          <p:spPr>
            <a:xfrm rot="10800000" flipV="1">
              <a:off x="6095997" y="361509"/>
              <a:ext cx="6096000" cy="6502159"/>
            </a:xfrm>
            <a:prstGeom prst="rtTriangle">
              <a:avLst/>
            </a:prstGeom>
            <a:solidFill>
              <a:schemeClr val="tx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grpSp>
      <p:sp>
        <p:nvSpPr>
          <p:cNvPr id="26" name="Rectangle 2">
            <a:extLst>
              <a:ext uri="{FF2B5EF4-FFF2-40B4-BE49-F238E27FC236}">
                <a16:creationId xmlns:a16="http://schemas.microsoft.com/office/drawing/2014/main" id="{E5C43647-349B-4C7A-8418-EC576099B5FC}"/>
              </a:ext>
            </a:extLst>
          </p:cNvPr>
          <p:cNvSpPr>
            <a:spLocks noGrp="1" noChangeArrowheads="1"/>
          </p:cNvSpPr>
          <p:nvPr>
            <p:ph type="ctrTitle" hasCustomPrompt="1"/>
          </p:nvPr>
        </p:nvSpPr>
        <p:spPr bwMode="gray">
          <a:xfrm>
            <a:off x="266700" y="1968258"/>
            <a:ext cx="2019300" cy="3056861"/>
          </a:xfrm>
        </p:spPr>
        <p:txBody>
          <a:bodyPr anchor="ctr"/>
          <a:lstStyle>
            <a:lvl1pPr>
              <a:defRPr sz="2800" b="0" i="0">
                <a:solidFill>
                  <a:schemeClr val="bg1"/>
                </a:solidFill>
              </a:defRPr>
            </a:lvl1pPr>
          </a:lstStyle>
          <a:p>
            <a:r>
              <a:rPr lang="en-US" dirty="0"/>
              <a:t>Click To Edit Master Title Style</a:t>
            </a:r>
            <a:endParaRPr lang="en-GB" dirty="0"/>
          </a:p>
        </p:txBody>
      </p:sp>
      <p:sp>
        <p:nvSpPr>
          <p:cNvPr id="38" name="Freeform 25">
            <a:extLst>
              <a:ext uri="{FF2B5EF4-FFF2-40B4-BE49-F238E27FC236}">
                <a16:creationId xmlns:a16="http://schemas.microsoft.com/office/drawing/2014/main" id="{AAED74F5-0EAF-459A-9175-BE7AAB10AE82}"/>
              </a:ext>
            </a:extLst>
          </p:cNvPr>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grpSp>
        <p:nvGrpSpPr>
          <p:cNvPr id="39" name="Group 38">
            <a:extLst>
              <a:ext uri="{FF2B5EF4-FFF2-40B4-BE49-F238E27FC236}">
                <a16:creationId xmlns:a16="http://schemas.microsoft.com/office/drawing/2014/main" id="{3B168C01-CE5A-420B-9E44-BF633543FD1E}"/>
              </a:ext>
            </a:extLst>
          </p:cNvPr>
          <p:cNvGrpSpPr/>
          <p:nvPr userDrawn="1"/>
        </p:nvGrpSpPr>
        <p:grpSpPr>
          <a:xfrm>
            <a:off x="495300" y="0"/>
            <a:ext cx="161925" cy="1968257"/>
            <a:chOff x="660400" y="0"/>
            <a:chExt cx="161925" cy="1968257"/>
          </a:xfrm>
        </p:grpSpPr>
        <p:sp>
          <p:nvSpPr>
            <p:cNvPr id="40" name="Freeform 11">
              <a:extLst>
                <a:ext uri="{FF2B5EF4-FFF2-40B4-BE49-F238E27FC236}">
                  <a16:creationId xmlns:a16="http://schemas.microsoft.com/office/drawing/2014/main" id="{EDF0A25F-B16D-44C9-B207-39DBFCC721B6}"/>
                </a:ext>
              </a:extLst>
            </p:cNvPr>
            <p:cNvSpPr>
              <a:spLocks noChangeAspect="1"/>
            </p:cNvSpPr>
            <p:nvPr userDrawn="1"/>
          </p:nvSpPr>
          <p:spPr bwMode="gray">
            <a:xfrm>
              <a:off x="660400" y="30026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41" name="Freeform 11">
              <a:extLst>
                <a:ext uri="{FF2B5EF4-FFF2-40B4-BE49-F238E27FC236}">
                  <a16:creationId xmlns:a16="http://schemas.microsoft.com/office/drawing/2014/main" id="{D690D497-38CB-4B01-9A15-F2129C9B0586}"/>
                </a:ext>
              </a:extLst>
            </p:cNvPr>
            <p:cNvSpPr>
              <a:spLocks noChangeAspect="1"/>
            </p:cNvSpPr>
            <p:nvPr userDrawn="1"/>
          </p:nvSpPr>
          <p:spPr bwMode="gray">
            <a:xfrm>
              <a:off x="660400"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42" name="Freeform 11">
              <a:extLst>
                <a:ext uri="{FF2B5EF4-FFF2-40B4-BE49-F238E27FC236}">
                  <a16:creationId xmlns:a16="http://schemas.microsoft.com/office/drawing/2014/main" id="{DA3FB242-DBC6-4D2D-B693-0993E2FC5490}"/>
                </a:ext>
              </a:extLst>
            </p:cNvPr>
            <p:cNvSpPr>
              <a:spLocks noChangeAspect="1"/>
            </p:cNvSpPr>
            <p:nvPr userDrawn="1"/>
          </p:nvSpPr>
          <p:spPr bwMode="gray">
            <a:xfrm>
              <a:off x="660400" y="685314"/>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43" name="Freeform 11">
              <a:extLst>
                <a:ext uri="{FF2B5EF4-FFF2-40B4-BE49-F238E27FC236}">
                  <a16:creationId xmlns:a16="http://schemas.microsoft.com/office/drawing/2014/main" id="{B07CA14D-2B1B-4EE9-9A06-599F2D03B4EB}"/>
                </a:ext>
              </a:extLst>
            </p:cNvPr>
            <p:cNvSpPr>
              <a:spLocks noChangeAspect="1"/>
            </p:cNvSpPr>
            <p:nvPr userDrawn="1"/>
          </p:nvSpPr>
          <p:spPr bwMode="gray">
            <a:xfrm>
              <a:off x="660400" y="1116183"/>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sp>
          <p:nvSpPr>
            <p:cNvPr id="44" name="Freeform 11">
              <a:extLst>
                <a:ext uri="{FF2B5EF4-FFF2-40B4-BE49-F238E27FC236}">
                  <a16:creationId xmlns:a16="http://schemas.microsoft.com/office/drawing/2014/main" id="{FA37CF22-0E73-4622-8F9C-4773FDFF6415}"/>
                </a:ext>
              </a:extLst>
            </p:cNvPr>
            <p:cNvSpPr>
              <a:spLocks noChangeAspect="1"/>
            </p:cNvSpPr>
            <p:nvPr userDrawn="1"/>
          </p:nvSpPr>
          <p:spPr bwMode="gray">
            <a:xfrm>
              <a:off x="660400" y="1414219"/>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a:p>
          </p:txBody>
        </p:sp>
      </p:grpSp>
      <p:sp>
        <p:nvSpPr>
          <p:cNvPr id="18" name="Rectangle 3">
            <a:extLst>
              <a:ext uri="{FF2B5EF4-FFF2-40B4-BE49-F238E27FC236}">
                <a16:creationId xmlns:a16="http://schemas.microsoft.com/office/drawing/2014/main" id="{66E4DBA9-1B36-45A2-A7D7-84746471C70C}"/>
              </a:ext>
            </a:extLst>
          </p:cNvPr>
          <p:cNvSpPr>
            <a:spLocks noGrp="1" noChangeArrowheads="1"/>
          </p:cNvSpPr>
          <p:nvPr>
            <p:ph idx="1"/>
          </p:nvPr>
        </p:nvSpPr>
        <p:spPr bwMode="auto">
          <a:xfrm>
            <a:off x="3543300" y="2813447"/>
            <a:ext cx="5334000" cy="1231106"/>
          </a:xfrm>
          <a:prstGeom prst="rect">
            <a:avLst/>
          </a:prstGeom>
          <a:solidFill>
            <a:schemeClr val="bg1"/>
          </a:solidFill>
          <a:ln w="9525">
            <a:noFill/>
            <a:miter lim="800000"/>
            <a:headEnd/>
            <a:tailEnd/>
          </a:ln>
          <a:effectLst/>
        </p:spPr>
        <p:txBody>
          <a:bodyPr vert="horz" wrap="square" lIns="274320" tIns="91440" rIns="91440" bIns="91440" numCol="1" anchor="ctr" anchorCtr="0" compatLnSpc="1">
            <a:prstTxWarp prst="textNoShape">
              <a:avLst/>
            </a:prstTxWarp>
            <a:spAutoFit/>
          </a:bodyPr>
          <a:lstStyle/>
          <a:p>
            <a:pPr lvl="0"/>
            <a:r>
              <a:rPr lang="en-US"/>
              <a:t>Click to edit Master text styles</a:t>
            </a:r>
          </a:p>
          <a:p>
            <a:pPr lvl="1"/>
            <a:r>
              <a:rPr lang="en-US"/>
              <a:t>Second level</a:t>
            </a:r>
          </a:p>
          <a:p>
            <a:pPr lvl="2"/>
            <a:r>
              <a:rPr lang="en-US"/>
              <a:t>Third level</a:t>
            </a:r>
          </a:p>
        </p:txBody>
      </p:sp>
      <p:sp>
        <p:nvSpPr>
          <p:cNvPr id="17" name="Slide Number Placeholder 5">
            <a:extLst>
              <a:ext uri="{FF2B5EF4-FFF2-40B4-BE49-F238E27FC236}">
                <a16:creationId xmlns:a16="http://schemas.microsoft.com/office/drawing/2014/main" id="{034D7784-28A8-4AF5-9367-52AA07152B7E}"/>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21" name="Footer Placeholder 1">
            <a:extLst>
              <a:ext uri="{FF2B5EF4-FFF2-40B4-BE49-F238E27FC236}">
                <a16:creationId xmlns:a16="http://schemas.microsoft.com/office/drawing/2014/main" id="{3D23C4B6-3A2F-4669-833C-79759CEC2903}"/>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r>
              <a:rPr lang="en-US"/>
              <a:t>Scenario Building &amp; Contingency Planning</a:t>
            </a:r>
            <a:endParaRPr lang="en-US" dirty="0"/>
          </a:p>
        </p:txBody>
      </p:sp>
      <p:pic>
        <p:nvPicPr>
          <p:cNvPr id="20" name="Graphic 19">
            <a:extLst>
              <a:ext uri="{FF2B5EF4-FFF2-40B4-BE49-F238E27FC236}">
                <a16:creationId xmlns:a16="http://schemas.microsoft.com/office/drawing/2014/main" id="{4A6563FF-1402-42FB-9385-D724E0AFE32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31572542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2232">
          <p15:clr>
            <a:srgbClr val="FBAE40"/>
          </p15:clr>
        </p15:guide>
        <p15:guide id="5" pos="7296">
          <p15:clr>
            <a:srgbClr val="FBAE40"/>
          </p15:clr>
        </p15:guide>
        <p15:guide id="6" orient="horz" pos="576">
          <p15:clr>
            <a:srgbClr val="FBAE40"/>
          </p15:clr>
        </p15:guide>
        <p15:guide id="7" orient="horz" pos="3600">
          <p15:clr>
            <a:srgbClr val="FBAE40"/>
          </p15:clr>
        </p15:guide>
        <p15:guide id="8" pos="1440">
          <p15:clr>
            <a:srgbClr val="FBAE40"/>
          </p15:clr>
        </p15:guide>
        <p15:guide id="9" pos="240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Agenda Layout 5 - Light">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938A112-E09D-4AFF-9349-B389696C1323}"/>
              </a:ext>
              <a:ext uri="{C183D7F6-B498-43B3-948B-1728B52AA6E4}">
                <adec:decorative xmlns:adec="http://schemas.microsoft.com/office/drawing/2017/decorative" xmlns="" val="1"/>
              </a:ext>
            </a:extLst>
          </p:cNvPr>
          <p:cNvPicPr>
            <a:picLocks noChangeAspect="1"/>
          </p:cNvPicPr>
          <p:nvPr userDrawn="1"/>
        </p:nvPicPr>
        <p:blipFill rotWithShape="1">
          <a:blip r:embed="rId2"/>
          <a:srcRect l="646" t="646" r="646" b="646"/>
          <a:stretch/>
        </p:blipFill>
        <p:spPr>
          <a:xfrm>
            <a:off x="3698" y="0"/>
            <a:ext cx="9136604" cy="6858000"/>
          </a:xfrm>
          <a:prstGeom prst="rect">
            <a:avLst/>
          </a:prstGeom>
        </p:spPr>
      </p:pic>
      <p:sp>
        <p:nvSpPr>
          <p:cNvPr id="5" name="Table Placeholder 4">
            <a:extLst>
              <a:ext uri="{FF2B5EF4-FFF2-40B4-BE49-F238E27FC236}">
                <a16:creationId xmlns:a16="http://schemas.microsoft.com/office/drawing/2014/main" id="{D0703710-0497-49F2-A60F-E1470956D829}"/>
              </a:ext>
            </a:extLst>
          </p:cNvPr>
          <p:cNvSpPr>
            <a:spLocks noGrp="1"/>
          </p:cNvSpPr>
          <p:nvPr>
            <p:ph type="tbl" sz="quarter" idx="11"/>
          </p:nvPr>
        </p:nvSpPr>
        <p:spPr>
          <a:xfrm>
            <a:off x="266700" y="1828800"/>
            <a:ext cx="5676900" cy="3182937"/>
          </a:xfrm>
        </p:spPr>
        <p:txBody>
          <a:bodyPr anchor="ctr"/>
          <a:lstStyle>
            <a:lvl1pPr>
              <a:defRPr sz="1800">
                <a:solidFill>
                  <a:schemeClr val="tx2"/>
                </a:solidFill>
              </a:defRPr>
            </a:lvl1pPr>
          </a:lstStyle>
          <a:p>
            <a:r>
              <a:rPr lang="en-US"/>
              <a:t>Click icon to add table</a:t>
            </a:r>
            <a:endParaRPr lang="en-US" dirty="0"/>
          </a:p>
        </p:txBody>
      </p:sp>
      <p:pic>
        <p:nvPicPr>
          <p:cNvPr id="18" name="Graphic 17">
            <a:extLst>
              <a:ext uri="{FF2B5EF4-FFF2-40B4-BE49-F238E27FC236}">
                <a16:creationId xmlns:a16="http://schemas.microsoft.com/office/drawing/2014/main" id="{DDAA6B7D-EE03-468B-907C-8C217E1E8AC6}"/>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286499" y="2519586"/>
            <a:ext cx="2573377" cy="1801364"/>
          </a:xfrm>
          <a:prstGeom prst="rect">
            <a:avLst/>
          </a:prstGeom>
        </p:spPr>
      </p:pic>
      <p:sp>
        <p:nvSpPr>
          <p:cNvPr id="21" name="Freeform 25">
            <a:extLst>
              <a:ext uri="{FF2B5EF4-FFF2-40B4-BE49-F238E27FC236}">
                <a16:creationId xmlns:a16="http://schemas.microsoft.com/office/drawing/2014/main" id="{2DF10695-312C-45B8-820C-49127062970F}"/>
              </a:ext>
            </a:extLst>
          </p:cNvPr>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23" name="Freeform 11">
            <a:extLst>
              <a:ext uri="{FF2B5EF4-FFF2-40B4-BE49-F238E27FC236}">
                <a16:creationId xmlns:a16="http://schemas.microsoft.com/office/drawing/2014/main" id="{000FC10D-F367-4A09-B252-AF14B55DFC96}"/>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12" name="Rectangle 2">
            <a:extLst>
              <a:ext uri="{FF2B5EF4-FFF2-40B4-BE49-F238E27FC236}">
                <a16:creationId xmlns:a16="http://schemas.microsoft.com/office/drawing/2014/main" id="{A8BA48D5-1C73-4752-9513-FAD8F17E77F3}"/>
              </a:ext>
            </a:extLst>
          </p:cNvPr>
          <p:cNvSpPr>
            <a:spLocks noGrp="1" noChangeArrowheads="1"/>
          </p:cNvSpPr>
          <p:nvPr>
            <p:ph type="ctrTitle" hasCustomPrompt="1"/>
          </p:nvPr>
        </p:nvSpPr>
        <p:spPr bwMode="gray">
          <a:xfrm>
            <a:off x="266700" y="685801"/>
            <a:ext cx="8610600" cy="962024"/>
          </a:xfrm>
        </p:spPr>
        <p:txBody>
          <a:bodyPr anchor="ctr"/>
          <a:lstStyle>
            <a:lvl1pPr>
              <a:defRPr sz="2800" b="0" i="0">
                <a:solidFill>
                  <a:schemeClr val="accent1"/>
                </a:solidFill>
              </a:defRPr>
            </a:lvl1pPr>
          </a:lstStyle>
          <a:p>
            <a:r>
              <a:rPr lang="en-US" dirty="0"/>
              <a:t>Click To Edit Master Title Style</a:t>
            </a:r>
            <a:endParaRPr lang="en-GB" dirty="0"/>
          </a:p>
        </p:txBody>
      </p:sp>
      <p:sp>
        <p:nvSpPr>
          <p:cNvPr id="11" name="Slide Number Placeholder 5">
            <a:extLst>
              <a:ext uri="{FF2B5EF4-FFF2-40B4-BE49-F238E27FC236}">
                <a16:creationId xmlns:a16="http://schemas.microsoft.com/office/drawing/2014/main" id="{F32B4319-3977-4E0D-88E5-B04D81E21FD4}"/>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tx2"/>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tx2"/>
              </a:solidFill>
              <a:effectLst/>
              <a:uLnTx/>
              <a:uFillTx/>
              <a:latin typeface="Trebuchet MS" pitchFamily="34" charset="0"/>
              <a:ea typeface="+mn-ea"/>
              <a:cs typeface="+mn-cs"/>
            </a:endParaRPr>
          </a:p>
        </p:txBody>
      </p:sp>
      <p:sp>
        <p:nvSpPr>
          <p:cNvPr id="16" name="Footer Placeholder 1">
            <a:extLst>
              <a:ext uri="{FF2B5EF4-FFF2-40B4-BE49-F238E27FC236}">
                <a16:creationId xmlns:a16="http://schemas.microsoft.com/office/drawing/2014/main" id="{C72EBC58-FA17-4709-9244-AB0AEED804C1}"/>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tx2"/>
                </a:solidFill>
              </a:defRPr>
            </a:lvl1pPr>
          </a:lstStyle>
          <a:p>
            <a:r>
              <a:rPr lang="en-US"/>
              <a:t>Scenario Building &amp; Contingency Planning</a:t>
            </a:r>
            <a:endParaRPr lang="en-US" dirty="0"/>
          </a:p>
        </p:txBody>
      </p:sp>
      <p:pic>
        <p:nvPicPr>
          <p:cNvPr id="15" name="Graphic 14">
            <a:extLst>
              <a:ext uri="{FF2B5EF4-FFF2-40B4-BE49-F238E27FC236}">
                <a16:creationId xmlns:a16="http://schemas.microsoft.com/office/drawing/2014/main" id="{95E4F25C-CC2F-4D90-B532-1DF48E7AA66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3243975778"/>
      </p:ext>
    </p:extLst>
  </p:cSld>
  <p:clrMapOvr>
    <a:masterClrMapping/>
  </p:clrMapOvr>
  <p:extLst>
    <p:ext uri="{DCECCB84-F9BA-43D5-87BE-67443E8EF086}">
      <p15:sldGuideLst xmlns:p15="http://schemas.microsoft.com/office/powerpoint/2012/main">
        <p15:guide id="3" pos="3744">
          <p15:clr>
            <a:srgbClr val="FBAE40"/>
          </p15:clr>
        </p15:guide>
        <p15:guide id="4" pos="3960">
          <p15:clr>
            <a:srgbClr val="FBAE40"/>
          </p15:clr>
        </p15:guide>
        <p15:guide id="5" orient="horz" pos="1038">
          <p15:clr>
            <a:srgbClr val="FBAE40"/>
          </p15:clr>
        </p15:guide>
        <p15:guide id="6" orient="horz" pos="115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Agenda Layout 6 - Dark">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CC84E53-E697-47F2-88F1-F642DC93806A}"/>
              </a:ext>
              <a:ext uri="{C183D7F6-B498-43B3-948B-1728B52AA6E4}">
                <adec:decorative xmlns:adec="http://schemas.microsoft.com/office/drawing/2017/decorative" xmlns="" val="1"/>
              </a:ext>
            </a:extLst>
          </p:cNvPr>
          <p:cNvPicPr>
            <a:picLocks noChangeAspect="1"/>
          </p:cNvPicPr>
          <p:nvPr userDrawn="1"/>
        </p:nvPicPr>
        <p:blipFill rotWithShape="1">
          <a:blip r:embed="rId2"/>
          <a:srcRect l="832" t="832" r="832" b="832"/>
          <a:stretch/>
        </p:blipFill>
        <p:spPr>
          <a:xfrm>
            <a:off x="3698" y="0"/>
            <a:ext cx="9136605" cy="6858000"/>
          </a:xfrm>
          <a:prstGeom prst="rect">
            <a:avLst/>
          </a:prstGeom>
          <a:ln>
            <a:noFill/>
          </a:ln>
        </p:spPr>
      </p:pic>
      <p:sp>
        <p:nvSpPr>
          <p:cNvPr id="5" name="Table Placeholder 4">
            <a:extLst>
              <a:ext uri="{FF2B5EF4-FFF2-40B4-BE49-F238E27FC236}">
                <a16:creationId xmlns:a16="http://schemas.microsoft.com/office/drawing/2014/main" id="{D0703710-0497-49F2-A60F-E1470956D829}"/>
              </a:ext>
            </a:extLst>
          </p:cNvPr>
          <p:cNvSpPr>
            <a:spLocks noGrp="1"/>
          </p:cNvSpPr>
          <p:nvPr>
            <p:ph type="tbl" sz="quarter" idx="11"/>
          </p:nvPr>
        </p:nvSpPr>
        <p:spPr>
          <a:xfrm>
            <a:off x="266700" y="1827212"/>
            <a:ext cx="5676900" cy="3081672"/>
          </a:xfrm>
        </p:spPr>
        <p:txBody>
          <a:bodyPr anchor="ctr"/>
          <a:lstStyle>
            <a:lvl1pPr>
              <a:defRPr sz="1800">
                <a:solidFill>
                  <a:schemeClr val="bg1"/>
                </a:solidFill>
              </a:defRPr>
            </a:lvl1pPr>
          </a:lstStyle>
          <a:p>
            <a:r>
              <a:rPr lang="en-US"/>
              <a:t>Click icon to add table</a:t>
            </a:r>
          </a:p>
        </p:txBody>
      </p:sp>
      <p:sp>
        <p:nvSpPr>
          <p:cNvPr id="26" name="Rectangle 25">
            <a:extLst>
              <a:ext uri="{FF2B5EF4-FFF2-40B4-BE49-F238E27FC236}">
                <a16:creationId xmlns:a16="http://schemas.microsoft.com/office/drawing/2014/main" id="{9851F490-FF17-4806-AE98-D7F5CA0F24EB}"/>
              </a:ext>
            </a:extLst>
          </p:cNvPr>
          <p:cNvSpPr/>
          <p:nvPr userDrawn="1"/>
        </p:nvSpPr>
        <p:spPr>
          <a:xfrm>
            <a:off x="6286500" y="1827212"/>
            <a:ext cx="2857500" cy="3081672"/>
          </a:xfrm>
          <a:prstGeom prst="rect">
            <a:avLst/>
          </a:prstGeom>
          <a:solidFill>
            <a:schemeClr val="accent1"/>
          </a:solidFill>
        </p:spPr>
        <p:txBody>
          <a:bodyPr lIns="0" tIns="0" rIns="0" bIns="0" rtlCol="0" anchor="ctr">
            <a:noAutofit/>
          </a:bodyPr>
          <a:lstStyle/>
          <a:p>
            <a:pPr algn="l">
              <a:spcBef>
                <a:spcPct val="20000"/>
              </a:spcBef>
            </a:pPr>
            <a:endParaRPr lang="en-US" sz="1500" b="0" kern="0">
              <a:solidFill>
                <a:srgbClr val="404040"/>
              </a:solidFill>
              <a:latin typeface="Trebuchet MS"/>
            </a:endParaRPr>
          </a:p>
        </p:txBody>
      </p:sp>
      <p:sp>
        <p:nvSpPr>
          <p:cNvPr id="32" name="Content Placeholder 6">
            <a:extLst>
              <a:ext uri="{FF2B5EF4-FFF2-40B4-BE49-F238E27FC236}">
                <a16:creationId xmlns:a16="http://schemas.microsoft.com/office/drawing/2014/main" id="{302C6BE6-E504-4085-844D-F1BAF754716F}"/>
              </a:ext>
            </a:extLst>
          </p:cNvPr>
          <p:cNvSpPr>
            <a:spLocks noGrp="1"/>
          </p:cNvSpPr>
          <p:nvPr>
            <p:ph sz="quarter" idx="15"/>
          </p:nvPr>
        </p:nvSpPr>
        <p:spPr>
          <a:xfrm>
            <a:off x="7536404" y="2448962"/>
            <a:ext cx="1320260" cy="914401"/>
          </a:xfrm>
          <a:noFill/>
        </p:spPr>
        <p:txBody>
          <a:bodyPr lIns="0" tIns="0" rIns="0" bIns="0" anchor="ctr"/>
          <a:lstStyle>
            <a:lvl1pPr>
              <a:defRPr sz="14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3" name="Picture Placeholder 8">
            <a:extLst>
              <a:ext uri="{FF2B5EF4-FFF2-40B4-BE49-F238E27FC236}">
                <a16:creationId xmlns:a16="http://schemas.microsoft.com/office/drawing/2014/main" id="{D3C47C22-1FDC-4A03-ACA2-7C7F86CC50F9}"/>
              </a:ext>
            </a:extLst>
          </p:cNvPr>
          <p:cNvSpPr>
            <a:spLocks noGrp="1"/>
          </p:cNvSpPr>
          <p:nvPr>
            <p:ph type="pic" sz="quarter" idx="16" hasCustomPrompt="1"/>
          </p:nvPr>
        </p:nvSpPr>
        <p:spPr>
          <a:xfrm>
            <a:off x="6454252" y="2448962"/>
            <a:ext cx="914400" cy="914400"/>
          </a:xfrm>
          <a:prstGeom prst="ellipse">
            <a:avLst/>
          </a:prstGeom>
          <a:noFill/>
        </p:spPr>
        <p:txBody>
          <a:bodyPr anchor="ctr"/>
          <a:lstStyle>
            <a:lvl1pPr algn="ctr">
              <a:defRPr sz="825" b="1"/>
            </a:lvl1pPr>
          </a:lstStyle>
          <a:p>
            <a:r>
              <a:rPr lang="en-US" dirty="0"/>
              <a:t>Headshot</a:t>
            </a:r>
          </a:p>
        </p:txBody>
      </p:sp>
      <p:sp>
        <p:nvSpPr>
          <p:cNvPr id="34" name="Content Placeholder 6">
            <a:extLst>
              <a:ext uri="{FF2B5EF4-FFF2-40B4-BE49-F238E27FC236}">
                <a16:creationId xmlns:a16="http://schemas.microsoft.com/office/drawing/2014/main" id="{9625D57F-1DC3-4ABB-881D-94295EFFDEF4}"/>
              </a:ext>
            </a:extLst>
          </p:cNvPr>
          <p:cNvSpPr>
            <a:spLocks noGrp="1"/>
          </p:cNvSpPr>
          <p:nvPr>
            <p:ph sz="quarter" idx="17"/>
          </p:nvPr>
        </p:nvSpPr>
        <p:spPr>
          <a:xfrm>
            <a:off x="7536404" y="3825058"/>
            <a:ext cx="1320260" cy="914401"/>
          </a:xfrm>
          <a:noFill/>
        </p:spPr>
        <p:txBody>
          <a:bodyPr lIns="0" tIns="0" rIns="0" bIns="0" anchor="ctr"/>
          <a:lstStyle>
            <a:lvl1pPr>
              <a:defRPr sz="14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6" name="Picture Placeholder 8">
            <a:extLst>
              <a:ext uri="{FF2B5EF4-FFF2-40B4-BE49-F238E27FC236}">
                <a16:creationId xmlns:a16="http://schemas.microsoft.com/office/drawing/2014/main" id="{C3272C44-037A-48AB-94F6-1CFF9294B62E}"/>
              </a:ext>
            </a:extLst>
          </p:cNvPr>
          <p:cNvSpPr>
            <a:spLocks noGrp="1"/>
          </p:cNvSpPr>
          <p:nvPr>
            <p:ph type="pic" sz="quarter" idx="18" hasCustomPrompt="1"/>
          </p:nvPr>
        </p:nvSpPr>
        <p:spPr>
          <a:xfrm>
            <a:off x="6454252" y="3825058"/>
            <a:ext cx="914400" cy="914400"/>
          </a:xfrm>
          <a:prstGeom prst="ellipse">
            <a:avLst/>
          </a:prstGeom>
          <a:noFill/>
        </p:spPr>
        <p:txBody>
          <a:bodyPr anchor="ctr"/>
          <a:lstStyle>
            <a:lvl1pPr algn="ctr">
              <a:defRPr sz="825" b="1"/>
            </a:lvl1pPr>
          </a:lstStyle>
          <a:p>
            <a:r>
              <a:rPr lang="en-US" dirty="0"/>
              <a:t>Headshot</a:t>
            </a:r>
          </a:p>
        </p:txBody>
      </p:sp>
      <p:sp>
        <p:nvSpPr>
          <p:cNvPr id="37" name="Title 2">
            <a:extLst>
              <a:ext uri="{FF2B5EF4-FFF2-40B4-BE49-F238E27FC236}">
                <a16:creationId xmlns:a16="http://schemas.microsoft.com/office/drawing/2014/main" id="{B3B5D9AA-CB74-4375-B9E0-E5FB6A9F2D3B}"/>
              </a:ext>
            </a:extLst>
          </p:cNvPr>
          <p:cNvSpPr txBox="1">
            <a:spLocks/>
          </p:cNvSpPr>
          <p:nvPr userDrawn="1"/>
        </p:nvSpPr>
        <p:spPr bwMode="auto">
          <a:xfrm>
            <a:off x="6453198" y="2027920"/>
            <a:ext cx="2403466" cy="27344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lnSpc>
                <a:spcPct val="105000"/>
              </a:lnSpc>
              <a:spcBef>
                <a:spcPct val="0"/>
              </a:spcBef>
              <a:spcAft>
                <a:spcPct val="0"/>
              </a:spcAft>
              <a:defRPr sz="2800" b="0" cap="none" baseline="0">
                <a:solidFill>
                  <a:schemeClr val="bg1"/>
                </a:solidFill>
                <a:latin typeface="+mj-lt"/>
                <a:ea typeface="+mj-ea"/>
                <a:cs typeface="+mj-cs"/>
              </a:defRPr>
            </a:lvl1pPr>
            <a:lvl2pPr algn="l" rtl="0" eaLnBrk="1" fontAlgn="base" hangingPunct="1">
              <a:lnSpc>
                <a:spcPct val="105000"/>
              </a:lnSpc>
              <a:spcBef>
                <a:spcPct val="0"/>
              </a:spcBef>
              <a:spcAft>
                <a:spcPct val="0"/>
              </a:spcAft>
              <a:defRPr sz="2800" b="1">
                <a:solidFill>
                  <a:srgbClr val="ED1A3B"/>
                </a:solidFill>
                <a:latin typeface="Trebuchet MS" pitchFamily="34" charset="0"/>
              </a:defRPr>
            </a:lvl2pPr>
            <a:lvl3pPr algn="l" rtl="0" eaLnBrk="1" fontAlgn="base" hangingPunct="1">
              <a:lnSpc>
                <a:spcPct val="105000"/>
              </a:lnSpc>
              <a:spcBef>
                <a:spcPct val="0"/>
              </a:spcBef>
              <a:spcAft>
                <a:spcPct val="0"/>
              </a:spcAft>
              <a:defRPr sz="2800" b="1">
                <a:solidFill>
                  <a:srgbClr val="ED1A3B"/>
                </a:solidFill>
                <a:latin typeface="Trebuchet MS" pitchFamily="34" charset="0"/>
              </a:defRPr>
            </a:lvl3pPr>
            <a:lvl4pPr algn="l" rtl="0" eaLnBrk="1" fontAlgn="base" hangingPunct="1">
              <a:lnSpc>
                <a:spcPct val="105000"/>
              </a:lnSpc>
              <a:spcBef>
                <a:spcPct val="0"/>
              </a:spcBef>
              <a:spcAft>
                <a:spcPct val="0"/>
              </a:spcAft>
              <a:defRPr sz="2800" b="1">
                <a:solidFill>
                  <a:srgbClr val="ED1A3B"/>
                </a:solidFill>
                <a:latin typeface="Trebuchet MS" pitchFamily="34" charset="0"/>
              </a:defRPr>
            </a:lvl4pPr>
            <a:lvl5pPr algn="l" rtl="0" eaLnBrk="1" fontAlgn="base" hangingPunct="1">
              <a:lnSpc>
                <a:spcPct val="105000"/>
              </a:lnSpc>
              <a:spcBef>
                <a:spcPct val="0"/>
              </a:spcBef>
              <a:spcAft>
                <a:spcPct val="0"/>
              </a:spcAft>
              <a:defRPr sz="2800" b="1">
                <a:solidFill>
                  <a:srgbClr val="ED1A3B"/>
                </a:solidFill>
                <a:latin typeface="Trebuchet MS" pitchFamily="34" charset="0"/>
              </a:defRPr>
            </a:lvl5pPr>
            <a:lvl6pPr marL="457200" algn="l" rtl="0" eaLnBrk="1" fontAlgn="base" hangingPunct="1">
              <a:lnSpc>
                <a:spcPct val="105000"/>
              </a:lnSpc>
              <a:spcBef>
                <a:spcPct val="0"/>
              </a:spcBef>
              <a:spcAft>
                <a:spcPct val="0"/>
              </a:spcAft>
              <a:defRPr sz="2800" b="1">
                <a:solidFill>
                  <a:srgbClr val="ED1A3B"/>
                </a:solidFill>
                <a:latin typeface="Trebuchet MS" pitchFamily="34" charset="0"/>
              </a:defRPr>
            </a:lvl6pPr>
            <a:lvl7pPr marL="914400" algn="l" rtl="0" eaLnBrk="1" fontAlgn="base" hangingPunct="1">
              <a:lnSpc>
                <a:spcPct val="105000"/>
              </a:lnSpc>
              <a:spcBef>
                <a:spcPct val="0"/>
              </a:spcBef>
              <a:spcAft>
                <a:spcPct val="0"/>
              </a:spcAft>
              <a:defRPr sz="2800" b="1">
                <a:solidFill>
                  <a:srgbClr val="ED1A3B"/>
                </a:solidFill>
                <a:latin typeface="Trebuchet MS" pitchFamily="34" charset="0"/>
              </a:defRPr>
            </a:lvl7pPr>
            <a:lvl8pPr marL="1371600" algn="l" rtl="0" eaLnBrk="1" fontAlgn="base" hangingPunct="1">
              <a:lnSpc>
                <a:spcPct val="105000"/>
              </a:lnSpc>
              <a:spcBef>
                <a:spcPct val="0"/>
              </a:spcBef>
              <a:spcAft>
                <a:spcPct val="0"/>
              </a:spcAft>
              <a:defRPr sz="2800" b="1">
                <a:solidFill>
                  <a:srgbClr val="ED1A3B"/>
                </a:solidFill>
                <a:latin typeface="Trebuchet MS" pitchFamily="34" charset="0"/>
              </a:defRPr>
            </a:lvl8pPr>
            <a:lvl9pPr marL="1828800" algn="l" rtl="0" eaLnBrk="1" fontAlgn="base" hangingPunct="1">
              <a:lnSpc>
                <a:spcPct val="105000"/>
              </a:lnSpc>
              <a:spcBef>
                <a:spcPct val="0"/>
              </a:spcBef>
              <a:spcAft>
                <a:spcPct val="0"/>
              </a:spcAft>
              <a:defRPr sz="2800" b="1">
                <a:solidFill>
                  <a:srgbClr val="ED1A3B"/>
                </a:solidFill>
                <a:latin typeface="Trebuchet MS" pitchFamily="34" charset="0"/>
              </a:defRPr>
            </a:lvl9pPr>
          </a:lstStyle>
          <a:p>
            <a:r>
              <a:rPr lang="en-US" sz="1500" b="1" kern="0" dirty="0">
                <a:solidFill>
                  <a:schemeClr val="bg1"/>
                </a:solidFill>
              </a:rPr>
              <a:t>WITH YOU TODAY</a:t>
            </a:r>
          </a:p>
        </p:txBody>
      </p:sp>
      <p:sp>
        <p:nvSpPr>
          <p:cNvPr id="38" name="Freeform 25">
            <a:extLst>
              <a:ext uri="{FF2B5EF4-FFF2-40B4-BE49-F238E27FC236}">
                <a16:creationId xmlns:a16="http://schemas.microsoft.com/office/drawing/2014/main" id="{C7656F59-0422-4BB5-8BB3-80B589C1D4F3}"/>
              </a:ext>
            </a:extLst>
          </p:cNvPr>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39" name="Freeform 11">
            <a:extLst>
              <a:ext uri="{FF2B5EF4-FFF2-40B4-BE49-F238E27FC236}">
                <a16:creationId xmlns:a16="http://schemas.microsoft.com/office/drawing/2014/main" id="{9D6AF671-F6FF-4B1E-BB69-17A527E5BD13}"/>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16" name="Rectangle 2">
            <a:extLst>
              <a:ext uri="{FF2B5EF4-FFF2-40B4-BE49-F238E27FC236}">
                <a16:creationId xmlns:a16="http://schemas.microsoft.com/office/drawing/2014/main" id="{9AA1568A-1A1B-4311-9FD1-B8805C02B960}"/>
              </a:ext>
            </a:extLst>
          </p:cNvPr>
          <p:cNvSpPr>
            <a:spLocks noGrp="1" noChangeArrowheads="1"/>
          </p:cNvSpPr>
          <p:nvPr>
            <p:ph type="ctrTitle" hasCustomPrompt="1"/>
          </p:nvPr>
        </p:nvSpPr>
        <p:spPr bwMode="gray">
          <a:xfrm>
            <a:off x="266700" y="685801"/>
            <a:ext cx="8610600" cy="962024"/>
          </a:xfrm>
        </p:spPr>
        <p:txBody>
          <a:bodyPr anchor="ctr"/>
          <a:lstStyle>
            <a:lvl1pPr>
              <a:defRPr sz="2800" b="0" i="0">
                <a:solidFill>
                  <a:schemeClr val="bg1"/>
                </a:solidFill>
              </a:defRPr>
            </a:lvl1pPr>
          </a:lstStyle>
          <a:p>
            <a:r>
              <a:rPr lang="en-US" dirty="0"/>
              <a:t>Click To Edit Master Title Style</a:t>
            </a:r>
            <a:endParaRPr lang="en-GB" dirty="0"/>
          </a:p>
        </p:txBody>
      </p:sp>
      <p:sp>
        <p:nvSpPr>
          <p:cNvPr id="17" name="Slide Number Placeholder 5">
            <a:extLst>
              <a:ext uri="{FF2B5EF4-FFF2-40B4-BE49-F238E27FC236}">
                <a16:creationId xmlns:a16="http://schemas.microsoft.com/office/drawing/2014/main" id="{E09FF915-23EF-404D-8AB9-A6073AE4D797}"/>
              </a:ext>
            </a:extLst>
          </p:cNvPr>
          <p:cNvSpPr txBox="1">
            <a:spLocks/>
          </p:cNvSpPr>
          <p:nvPr userDrawn="1"/>
        </p:nvSpPr>
        <p:spPr bwMode="auto">
          <a:xfrm>
            <a:off x="0" y="6491328"/>
            <a:ext cx="336089" cy="13652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FF2DC72F-DB90-46DA-B3A1-39F4E40A1BB7}"/>
              </a:ext>
            </a:extLst>
          </p:cNvPr>
          <p:cNvSpPr>
            <a:spLocks noGrp="1"/>
          </p:cNvSpPr>
          <p:nvPr>
            <p:ph type="ftr" sz="quarter" idx="3"/>
          </p:nvPr>
        </p:nvSpPr>
        <p:spPr>
          <a:xfrm>
            <a:off x="821864" y="6356351"/>
            <a:ext cx="3172300" cy="273050"/>
          </a:xfrm>
          <a:prstGeom prst="rect">
            <a:avLst/>
          </a:prstGeom>
        </p:spPr>
        <p:txBody>
          <a:bodyPr vert="horz" lIns="0" tIns="0" rIns="0" bIns="0" rtlCol="0" anchor="b"/>
          <a:lstStyle>
            <a:lvl1pPr algn="l">
              <a:defRPr sz="900" cap="all" baseline="0">
                <a:solidFill>
                  <a:schemeClr val="bg1"/>
                </a:solidFill>
              </a:defRPr>
            </a:lvl1pPr>
          </a:lstStyle>
          <a:p>
            <a:r>
              <a:rPr lang="en-US"/>
              <a:t>Scenario Building &amp; Contingency Planning</a:t>
            </a:r>
            <a:endParaRPr lang="en-US" dirty="0"/>
          </a:p>
        </p:txBody>
      </p:sp>
      <p:pic>
        <p:nvPicPr>
          <p:cNvPr id="19" name="Graphic 18">
            <a:extLst>
              <a:ext uri="{FF2B5EF4-FFF2-40B4-BE49-F238E27FC236}">
                <a16:creationId xmlns:a16="http://schemas.microsoft.com/office/drawing/2014/main" id="{6BD7720B-97A9-4251-A87F-3933D7BC476E}"/>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3623329827"/>
      </p:ext>
    </p:extLst>
  </p:cSld>
  <p:clrMapOvr>
    <a:masterClrMapping/>
  </p:clrMapOvr>
  <p:extLst>
    <p:ext uri="{DCECCB84-F9BA-43D5-87BE-67443E8EF086}">
      <p15:sldGuideLst xmlns:p15="http://schemas.microsoft.com/office/powerpoint/2012/main">
        <p15:guide id="3" pos="3960">
          <p15:clr>
            <a:srgbClr val="FBAE40"/>
          </p15:clr>
        </p15:guide>
        <p15:guide id="4" pos="3744">
          <p15:clr>
            <a:srgbClr val="FBAE40"/>
          </p15:clr>
        </p15:guide>
        <p15:guide id="5" orient="horz" pos="1038">
          <p15:clr>
            <a:srgbClr val="FBAE40"/>
          </p15:clr>
        </p15:guide>
        <p15:guide id="6" orient="horz" pos="115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Full width conten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a:extLst>
              <a:ext uri="{FF2B5EF4-FFF2-40B4-BE49-F238E27FC236}">
                <a16:creationId xmlns:a16="http://schemas.microsoft.com/office/drawing/2014/main" id="{D329FAF4-A3D5-4DE3-B617-3055C3A35DF6}"/>
              </a:ext>
            </a:extLst>
          </p:cNvPr>
          <p:cNvSpPr>
            <a:spLocks noGrp="1"/>
          </p:cNvSpPr>
          <p:nvPr>
            <p:ph type="ftr" sz="quarter" idx="10"/>
          </p:nvPr>
        </p:nvSpPr>
        <p:spPr>
          <a:xfrm>
            <a:off x="821864" y="6356351"/>
            <a:ext cx="3172300" cy="273050"/>
          </a:xfrm>
          <a:prstGeom prst="rect">
            <a:avLst/>
          </a:prstGeom>
        </p:spPr>
        <p:txBody>
          <a:bodyPr/>
          <a:lstStyle/>
          <a:p>
            <a:r>
              <a:rPr lang="en-US"/>
              <a:t>Scenario Building &amp; Contingency Planning</a:t>
            </a:r>
            <a:endParaRPr lang="en-US" dirty="0"/>
          </a:p>
        </p:txBody>
      </p:sp>
    </p:spTree>
    <p:extLst>
      <p:ext uri="{BB962C8B-B14F-4D97-AF65-F5344CB8AC3E}">
        <p14:creationId xmlns:p14="http://schemas.microsoft.com/office/powerpoint/2010/main" val="1751415167"/>
      </p:ext>
    </p:extLst>
  </p:cSld>
  <p:clrMapOvr>
    <a:masterClrMapping/>
  </p:clrMapOvr>
  <p:extLst>
    <p:ext uri="{DCECCB84-F9BA-43D5-87BE-67443E8EF086}">
      <p15:sldGuideLst xmlns:p15="http://schemas.microsoft.com/office/powerpoint/2012/main">
        <p15:guide id="1" orient="horz" pos="115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Full width content ">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6BAF2F90-5523-4844-A26F-FDA9ABDEA8EC}"/>
              </a:ext>
            </a:extLst>
          </p:cNvPr>
          <p:cNvSpPr/>
          <p:nvPr userDrawn="1"/>
        </p:nvSpPr>
        <p:spPr>
          <a:xfrm flipH="1">
            <a:off x="3269198" y="2741350"/>
            <a:ext cx="5874802" cy="4116650"/>
          </a:xfrm>
          <a:prstGeom prst="rtTriangle">
            <a:avLst/>
          </a:prstGeom>
          <a:solidFill>
            <a:schemeClr val="bg2">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266700" y="1828800"/>
            <a:ext cx="8610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a:extLst>
              <a:ext uri="{FF2B5EF4-FFF2-40B4-BE49-F238E27FC236}">
                <a16:creationId xmlns:a16="http://schemas.microsoft.com/office/drawing/2014/main" id="{D329FAF4-A3D5-4DE3-B617-3055C3A35DF6}"/>
              </a:ext>
            </a:extLst>
          </p:cNvPr>
          <p:cNvSpPr>
            <a:spLocks noGrp="1"/>
          </p:cNvSpPr>
          <p:nvPr>
            <p:ph type="ftr" sz="quarter" idx="10"/>
          </p:nvPr>
        </p:nvSpPr>
        <p:spPr>
          <a:xfrm>
            <a:off x="821864" y="6356351"/>
            <a:ext cx="3172300" cy="273050"/>
          </a:xfrm>
          <a:prstGeom prst="rect">
            <a:avLst/>
          </a:prstGeom>
        </p:spPr>
        <p:txBody>
          <a:bodyPr/>
          <a:lstStyle/>
          <a:p>
            <a:r>
              <a:rPr lang="en-US"/>
              <a:t>Scenario Building &amp; Contingency Planning</a:t>
            </a:r>
            <a:endParaRPr lang="en-US" dirty="0"/>
          </a:p>
        </p:txBody>
      </p:sp>
      <p:pic>
        <p:nvPicPr>
          <p:cNvPr id="7" name="Graphic 6">
            <a:extLst>
              <a:ext uri="{FF2B5EF4-FFF2-40B4-BE49-F238E27FC236}">
                <a16:creationId xmlns:a16="http://schemas.microsoft.com/office/drawing/2014/main" id="{0261EF3B-4B02-4E10-99DB-47C21751154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1091291648"/>
      </p:ext>
    </p:extLst>
  </p:cSld>
  <p:clrMapOvr>
    <a:masterClrMapping/>
  </p:clrMapOvr>
  <p:extLst>
    <p:ext uri="{DCECCB84-F9BA-43D5-87BE-67443E8EF086}">
      <p15:sldGuideLst xmlns:p15="http://schemas.microsoft.com/office/powerpoint/2012/main">
        <p15:guide id="1" orient="horz" pos="11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Red divider">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accent1"/>
          </a:solidFill>
          <a:ln w="9525">
            <a:noFill/>
            <a:miter lim="800000"/>
            <a:headEnd/>
            <a:tailEnd/>
          </a:ln>
          <a:effectLst/>
        </p:spPr>
        <p:txBody>
          <a:bodyPr wrap="none" anchor="ctr"/>
          <a:lstStyle/>
          <a:p>
            <a:endParaRPr lang="en-GB" dirty="0"/>
          </a:p>
        </p:txBody>
      </p:sp>
      <p:sp>
        <p:nvSpPr>
          <p:cNvPr id="7170" name="Rectangle 2"/>
          <p:cNvSpPr>
            <a:spLocks noGrp="1" noChangeArrowheads="1"/>
          </p:cNvSpPr>
          <p:nvPr>
            <p:ph type="ctrTitle"/>
          </p:nvPr>
        </p:nvSpPr>
        <p:spPr bwMode="gray">
          <a:xfrm>
            <a:off x="287338" y="1379538"/>
            <a:ext cx="8569324" cy="525462"/>
          </a:xfrm>
        </p:spPr>
        <p:txBody>
          <a:bodyPr/>
          <a:lstStyle>
            <a:lvl1pPr>
              <a:defRPr sz="3200" b="1">
                <a:solidFill>
                  <a:schemeClr val="bg1"/>
                </a:solidFill>
              </a:defRPr>
            </a:lvl1pPr>
          </a:lstStyle>
          <a:p>
            <a:r>
              <a:rPr lang="en-US"/>
              <a:t>Click to edit Master title style</a:t>
            </a:r>
            <a:endParaRPr lang="en-GB" dirty="0"/>
          </a:p>
        </p:txBody>
      </p:sp>
      <p:sp>
        <p:nvSpPr>
          <p:cNvPr id="7171" name="Rectangle 3"/>
          <p:cNvSpPr>
            <a:spLocks noGrp="1" noChangeArrowheads="1"/>
          </p:cNvSpPr>
          <p:nvPr>
            <p:ph type="subTitle" idx="1"/>
          </p:nvPr>
        </p:nvSpPr>
        <p:spPr bwMode="gray">
          <a:xfrm>
            <a:off x="287337" y="2514600"/>
            <a:ext cx="8569323" cy="2146299"/>
          </a:xfrm>
        </p:spPr>
        <p:txBody>
          <a:bodyPr/>
          <a:lstStyle>
            <a:lvl1pPr>
              <a:defRPr>
                <a:solidFill>
                  <a:schemeClr val="bg1"/>
                </a:solidFill>
              </a:defRPr>
            </a:lvl1pPr>
          </a:lstStyle>
          <a:p>
            <a:r>
              <a:rPr lang="en-US"/>
              <a:t>Click to edit Master subtitle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chemeClr val="bg1"/>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chemeClr val="bg1"/>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chemeClr val="bg1"/>
          </a:solidFill>
          <a:ln w="9525">
            <a:noFill/>
            <a:round/>
            <a:headEnd/>
            <a:tailEnd/>
          </a:ln>
        </p:spPr>
        <p:txBody>
          <a:bodyPr/>
          <a:lstStyle/>
          <a:p>
            <a:endParaRPr lang="en-GB" dirty="0"/>
          </a:p>
        </p:txBody>
      </p:sp>
      <p:sp>
        <p:nvSpPr>
          <p:cNvPr id="13" name="Slide Number Placeholder 5">
            <a:extLst>
              <a:ext uri="{FF2B5EF4-FFF2-40B4-BE49-F238E27FC236}">
                <a16:creationId xmlns:a16="http://schemas.microsoft.com/office/drawing/2014/main" id="{48ACB869-BE4A-41DD-8C54-EF25B5C05E9C}"/>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7" name="Footer Placeholder 1">
            <a:extLst>
              <a:ext uri="{FF2B5EF4-FFF2-40B4-BE49-F238E27FC236}">
                <a16:creationId xmlns:a16="http://schemas.microsoft.com/office/drawing/2014/main" id="{A13AEC19-91C0-4761-9710-AC6907953E1A}"/>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endParaRPr lang="en-US" dirty="0"/>
          </a:p>
        </p:txBody>
      </p:sp>
      <p:pic>
        <p:nvPicPr>
          <p:cNvPr id="18" name="Graphic 17">
            <a:extLst>
              <a:ext uri="{FF2B5EF4-FFF2-40B4-BE49-F238E27FC236}">
                <a16:creationId xmlns:a16="http://schemas.microsoft.com/office/drawing/2014/main" id="{B60664B1-CD4C-4B3F-8A21-EFEC7FBC382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2939"/>
            <a:ext cx="2205820" cy="385354"/>
          </a:xfrm>
          <a:prstGeom prst="rect">
            <a:avLst/>
          </a:prstGeom>
        </p:spPr>
      </p:pic>
    </p:spTree>
    <p:extLst>
      <p:ext uri="{BB962C8B-B14F-4D97-AF65-F5344CB8AC3E}">
        <p14:creationId xmlns:p14="http://schemas.microsoft.com/office/powerpoint/2010/main" val="235068591"/>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58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Content Placeholder 3"/>
          <p:cNvSpPr>
            <a:spLocks noGrp="1"/>
          </p:cNvSpPr>
          <p:nvPr>
            <p:ph sz="quarter" idx="10"/>
          </p:nvPr>
        </p:nvSpPr>
        <p:spPr>
          <a:xfrm>
            <a:off x="266700" y="1828800"/>
            <a:ext cx="4076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1"/>
          </p:nvPr>
        </p:nvSpPr>
        <p:spPr>
          <a:xfrm>
            <a:off x="4800600" y="1828800"/>
            <a:ext cx="408463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E318386-6BA7-4AAF-8A59-9D3F0A8B770D}"/>
              </a:ext>
            </a:extLst>
          </p:cNvPr>
          <p:cNvSpPr>
            <a:spLocks noGrp="1"/>
          </p:cNvSpPr>
          <p:nvPr>
            <p:ph type="ftr" sz="quarter" idx="12"/>
          </p:nvPr>
        </p:nvSpPr>
        <p:spPr>
          <a:xfrm>
            <a:off x="821864" y="6356351"/>
            <a:ext cx="3172300" cy="273050"/>
          </a:xfrm>
          <a:prstGeom prst="rect">
            <a:avLst/>
          </a:prstGeom>
        </p:spPr>
        <p:txBody>
          <a:bodyPr/>
          <a:lstStyle/>
          <a:p>
            <a:r>
              <a:rPr lang="en-US"/>
              <a:t>Scenario Building &amp; Contingency Planning</a:t>
            </a:r>
            <a:endParaRPr lang="en-US" dirty="0"/>
          </a:p>
        </p:txBody>
      </p:sp>
    </p:spTree>
    <p:extLst>
      <p:ext uri="{BB962C8B-B14F-4D97-AF65-F5344CB8AC3E}">
        <p14:creationId xmlns:p14="http://schemas.microsoft.com/office/powerpoint/2010/main" val="3615519057"/>
      </p:ext>
    </p:extLst>
  </p:cSld>
  <p:clrMapOvr>
    <a:masterClrMapping/>
  </p:clrMapOvr>
  <p:extLst>
    <p:ext uri="{DCECCB84-F9BA-43D5-87BE-67443E8EF086}">
      <p15:sldGuideLst xmlns:p15="http://schemas.microsoft.com/office/powerpoint/2012/main">
        <p15:guide id="1" pos="2736">
          <p15:clr>
            <a:srgbClr val="FBAE40"/>
          </p15:clr>
        </p15:guide>
        <p15:guide id="2" pos="3024">
          <p15:clr>
            <a:srgbClr val="FBAE40"/>
          </p15:clr>
        </p15:guide>
        <p15:guide id="3" orient="horz" pos="115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Content Placeholder 3"/>
          <p:cNvSpPr>
            <a:spLocks noGrp="1"/>
          </p:cNvSpPr>
          <p:nvPr>
            <p:ph sz="quarter" idx="10"/>
          </p:nvPr>
        </p:nvSpPr>
        <p:spPr>
          <a:xfrm>
            <a:off x="266701" y="1828800"/>
            <a:ext cx="266112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a:extLst>
              <a:ext uri="{FF2B5EF4-FFF2-40B4-BE49-F238E27FC236}">
                <a16:creationId xmlns:a16="http://schemas.microsoft.com/office/drawing/2014/main" id="{0598C5A1-D030-4691-A4F3-C09590B185B7}"/>
              </a:ext>
            </a:extLst>
          </p:cNvPr>
          <p:cNvSpPr>
            <a:spLocks noGrp="1"/>
          </p:cNvSpPr>
          <p:nvPr>
            <p:ph sz="quarter" idx="13"/>
          </p:nvPr>
        </p:nvSpPr>
        <p:spPr>
          <a:xfrm>
            <a:off x="3238499" y="1828800"/>
            <a:ext cx="266112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F1548643-F2DA-477C-89B9-9749FAC5774A}"/>
              </a:ext>
            </a:extLst>
          </p:cNvPr>
          <p:cNvSpPr>
            <a:spLocks noGrp="1"/>
          </p:cNvSpPr>
          <p:nvPr>
            <p:ph sz="quarter" idx="14"/>
          </p:nvPr>
        </p:nvSpPr>
        <p:spPr>
          <a:xfrm>
            <a:off x="6198557" y="1828800"/>
            <a:ext cx="267874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a:extLst>
              <a:ext uri="{FF2B5EF4-FFF2-40B4-BE49-F238E27FC236}">
                <a16:creationId xmlns:a16="http://schemas.microsoft.com/office/drawing/2014/main" id="{C7E5BC78-3A06-46CF-BEC7-FEB6AB80EA2D}"/>
              </a:ext>
            </a:extLst>
          </p:cNvPr>
          <p:cNvSpPr>
            <a:spLocks noGrp="1"/>
          </p:cNvSpPr>
          <p:nvPr>
            <p:ph type="ftr" sz="quarter" idx="12"/>
          </p:nvPr>
        </p:nvSpPr>
        <p:spPr>
          <a:xfrm>
            <a:off x="821864" y="6356351"/>
            <a:ext cx="3172300" cy="273050"/>
          </a:xfrm>
          <a:prstGeom prst="rect">
            <a:avLst/>
          </a:prstGeom>
        </p:spPr>
        <p:txBody>
          <a:bodyPr/>
          <a:lstStyle/>
          <a:p>
            <a:r>
              <a:rPr lang="en-US"/>
              <a:t>Scenario Building &amp; Contingency Planning</a:t>
            </a:r>
            <a:endParaRPr lang="en-US" dirty="0"/>
          </a:p>
        </p:txBody>
      </p:sp>
    </p:spTree>
    <p:extLst>
      <p:ext uri="{BB962C8B-B14F-4D97-AF65-F5344CB8AC3E}">
        <p14:creationId xmlns:p14="http://schemas.microsoft.com/office/powerpoint/2010/main" val="611263250"/>
      </p:ext>
    </p:extLst>
  </p:cSld>
  <p:clrMapOvr>
    <a:masterClrMapping/>
  </p:clrMapOvr>
  <p:extLst>
    <p:ext uri="{DCECCB84-F9BA-43D5-87BE-67443E8EF086}">
      <p15:sldGuideLst xmlns:p15="http://schemas.microsoft.com/office/powerpoint/2012/main">
        <p15:guide id="1" pos="1848">
          <p15:clr>
            <a:srgbClr val="FBAE40"/>
          </p15:clr>
        </p15:guide>
        <p15:guide id="2" pos="3720">
          <p15:clr>
            <a:srgbClr val="FBAE40"/>
          </p15:clr>
        </p15:guide>
        <p15:guide id="3" orient="horz" pos="1152">
          <p15:clr>
            <a:srgbClr val="FBAE40"/>
          </p15:clr>
        </p15:guide>
        <p15:guide id="5" pos="3912">
          <p15:clr>
            <a:srgbClr val="FBAE40"/>
          </p15:clr>
        </p15:guide>
        <p15:guide id="7" pos="20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ntent - 4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Content Placeholder 3"/>
          <p:cNvSpPr>
            <a:spLocks noGrp="1"/>
          </p:cNvSpPr>
          <p:nvPr>
            <p:ph sz="quarter" idx="10"/>
          </p:nvPr>
        </p:nvSpPr>
        <p:spPr>
          <a:xfrm>
            <a:off x="266700" y="1828800"/>
            <a:ext cx="20193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a:extLst>
              <a:ext uri="{FF2B5EF4-FFF2-40B4-BE49-F238E27FC236}">
                <a16:creationId xmlns:a16="http://schemas.microsoft.com/office/drawing/2014/main" id="{0598C5A1-D030-4691-A4F3-C09590B185B7}"/>
              </a:ext>
            </a:extLst>
          </p:cNvPr>
          <p:cNvSpPr>
            <a:spLocks noGrp="1"/>
          </p:cNvSpPr>
          <p:nvPr>
            <p:ph sz="quarter" idx="13"/>
          </p:nvPr>
        </p:nvSpPr>
        <p:spPr>
          <a:xfrm>
            <a:off x="2463800" y="1828800"/>
            <a:ext cx="20193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F1548643-F2DA-477C-89B9-9749FAC5774A}"/>
              </a:ext>
            </a:extLst>
          </p:cNvPr>
          <p:cNvSpPr>
            <a:spLocks noGrp="1"/>
          </p:cNvSpPr>
          <p:nvPr>
            <p:ph sz="quarter" idx="14"/>
          </p:nvPr>
        </p:nvSpPr>
        <p:spPr>
          <a:xfrm>
            <a:off x="4660900" y="1828800"/>
            <a:ext cx="20193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FF90E76C-8906-49BB-B0A7-B0338DD43D62}"/>
              </a:ext>
            </a:extLst>
          </p:cNvPr>
          <p:cNvSpPr>
            <a:spLocks noGrp="1"/>
          </p:cNvSpPr>
          <p:nvPr>
            <p:ph sz="quarter" idx="15"/>
          </p:nvPr>
        </p:nvSpPr>
        <p:spPr>
          <a:xfrm>
            <a:off x="6858000" y="1828800"/>
            <a:ext cx="20193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71CDFDEB-B278-4D54-8BE8-56BDBAAB290A}"/>
              </a:ext>
            </a:extLst>
          </p:cNvPr>
          <p:cNvSpPr>
            <a:spLocks noGrp="1"/>
          </p:cNvSpPr>
          <p:nvPr>
            <p:ph type="ftr" sz="quarter" idx="12"/>
          </p:nvPr>
        </p:nvSpPr>
        <p:spPr>
          <a:xfrm>
            <a:off x="821864" y="6356351"/>
            <a:ext cx="3172300" cy="273050"/>
          </a:xfrm>
          <a:prstGeom prst="rect">
            <a:avLst/>
          </a:prstGeom>
        </p:spPr>
        <p:txBody>
          <a:bodyPr/>
          <a:lstStyle/>
          <a:p>
            <a:endParaRPr lang="en-US" dirty="0"/>
          </a:p>
        </p:txBody>
      </p:sp>
    </p:spTree>
    <p:extLst>
      <p:ext uri="{BB962C8B-B14F-4D97-AF65-F5344CB8AC3E}">
        <p14:creationId xmlns:p14="http://schemas.microsoft.com/office/powerpoint/2010/main" val="3705495097"/>
      </p:ext>
    </p:extLst>
  </p:cSld>
  <p:clrMapOvr>
    <a:masterClrMapping/>
  </p:clrMapOvr>
  <p:extLst>
    <p:ext uri="{DCECCB84-F9BA-43D5-87BE-67443E8EF086}">
      <p15:sldGuideLst xmlns:p15="http://schemas.microsoft.com/office/powerpoint/2012/main">
        <p15:guide id="1" pos="1440">
          <p15:clr>
            <a:srgbClr val="FBAE40"/>
          </p15:clr>
        </p15:guide>
        <p15:guide id="2" pos="2832">
          <p15:clr>
            <a:srgbClr val="FBAE40"/>
          </p15:clr>
        </p15:guide>
        <p15:guide id="3" orient="horz" pos="1152">
          <p15:clr>
            <a:srgbClr val="FBAE40"/>
          </p15:clr>
        </p15:guide>
        <p15:guide id="4" pos="4224">
          <p15:clr>
            <a:srgbClr val="FBAE40"/>
          </p15:clr>
        </p15:guide>
        <p15:guide id="5" pos="2928">
          <p15:clr>
            <a:srgbClr val="FBAE40"/>
          </p15:clr>
        </p15:guide>
        <p15:guide id="6" pos="4320">
          <p15:clr>
            <a:srgbClr val="FBAE40"/>
          </p15:clr>
        </p15:guide>
        <p15:guide id="7" pos="153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ontent + sidebar photo">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6400800" y="1828798"/>
            <a:ext cx="2743200" cy="4114801"/>
          </a:xfrm>
          <a:solidFill>
            <a:schemeClr val="bg2"/>
          </a:solidFill>
        </p:spPr>
        <p:txBody>
          <a:bodyPr/>
          <a:lstStyle/>
          <a:p>
            <a:r>
              <a:rPr lang="en-US"/>
              <a:t>Click icon to add picture</a:t>
            </a:r>
            <a:endParaRPr lang="en-US" dirty="0"/>
          </a:p>
        </p:txBody>
      </p:sp>
      <p:sp>
        <p:nvSpPr>
          <p:cNvPr id="4" name="Content Placeholder 3"/>
          <p:cNvSpPr>
            <a:spLocks noGrp="1"/>
          </p:cNvSpPr>
          <p:nvPr>
            <p:ph sz="quarter" idx="15"/>
          </p:nvPr>
        </p:nvSpPr>
        <p:spPr>
          <a:xfrm>
            <a:off x="266701" y="1828800"/>
            <a:ext cx="56769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9B094C2C-DF88-4590-AEB4-F1BC6324BC5E}"/>
              </a:ext>
            </a:extLst>
          </p:cNvPr>
          <p:cNvSpPr>
            <a:spLocks noGrp="1"/>
          </p:cNvSpPr>
          <p:nvPr>
            <p:ph type="title"/>
          </p:nvPr>
        </p:nvSpPr>
        <p:spPr>
          <a:xfrm>
            <a:off x="266700" y="685800"/>
            <a:ext cx="8610599" cy="958850"/>
          </a:xfrm>
        </p:spPr>
        <p:txBody>
          <a:bodyPr/>
          <a:lstStyle/>
          <a:p>
            <a:r>
              <a:rPr lang="en-US"/>
              <a:t>Click to edit Master title style</a:t>
            </a:r>
            <a:endParaRPr lang="en-US" dirty="0"/>
          </a:p>
        </p:txBody>
      </p:sp>
      <p:sp>
        <p:nvSpPr>
          <p:cNvPr id="7" name="Footer Placeholder 2">
            <a:extLst>
              <a:ext uri="{FF2B5EF4-FFF2-40B4-BE49-F238E27FC236}">
                <a16:creationId xmlns:a16="http://schemas.microsoft.com/office/drawing/2014/main" id="{E80A18B3-BDF7-4639-9824-7B045D9BDCBD}"/>
              </a:ext>
            </a:extLst>
          </p:cNvPr>
          <p:cNvSpPr>
            <a:spLocks noGrp="1"/>
          </p:cNvSpPr>
          <p:nvPr>
            <p:ph type="ftr" sz="quarter" idx="12"/>
          </p:nvPr>
        </p:nvSpPr>
        <p:spPr>
          <a:xfrm>
            <a:off x="821864" y="6356351"/>
            <a:ext cx="3172300" cy="273050"/>
          </a:xfrm>
          <a:prstGeom prst="rect">
            <a:avLst/>
          </a:prstGeom>
        </p:spPr>
        <p:txBody>
          <a:bodyPr/>
          <a:lstStyle/>
          <a:p>
            <a:r>
              <a:rPr lang="en-US"/>
              <a:t>Scenario Building &amp; Contingency Planning</a:t>
            </a:r>
            <a:endParaRPr lang="en-US" dirty="0"/>
          </a:p>
        </p:txBody>
      </p:sp>
    </p:spTree>
    <p:extLst>
      <p:ext uri="{BB962C8B-B14F-4D97-AF65-F5344CB8AC3E}">
        <p14:creationId xmlns:p14="http://schemas.microsoft.com/office/powerpoint/2010/main" val="327818368"/>
      </p:ext>
    </p:extLst>
  </p:cSld>
  <p:clrMapOvr>
    <a:masterClrMapping/>
  </p:clrMapOvr>
  <p:extLst>
    <p:ext uri="{DCECCB84-F9BA-43D5-87BE-67443E8EF086}">
      <p15:sldGuideLst xmlns:p15="http://schemas.microsoft.com/office/powerpoint/2012/main">
        <p15:guide id="1" pos="3744">
          <p15:clr>
            <a:srgbClr val="FBAE40"/>
          </p15:clr>
        </p15:guide>
        <p15:guide id="2" pos="4032">
          <p15:clr>
            <a:srgbClr val="FBAE40"/>
          </p15:clr>
        </p15:guide>
        <p15:guide id="3" orient="horz" pos="115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ntent + short sidebar - right 2">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266700" y="1828800"/>
            <a:ext cx="6134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grpSp>
        <p:nvGrpSpPr>
          <p:cNvPr id="10" name="Group 9">
            <a:extLst>
              <a:ext uri="{FF2B5EF4-FFF2-40B4-BE49-F238E27FC236}">
                <a16:creationId xmlns:a16="http://schemas.microsoft.com/office/drawing/2014/main" id="{F8CF0765-0AE6-4110-8D9C-198C0C66009A}"/>
              </a:ext>
            </a:extLst>
          </p:cNvPr>
          <p:cNvGrpSpPr/>
          <p:nvPr userDrawn="1"/>
        </p:nvGrpSpPr>
        <p:grpSpPr>
          <a:xfrm>
            <a:off x="6855459" y="1828800"/>
            <a:ext cx="2021841" cy="4114800"/>
            <a:chOff x="6855459" y="1828800"/>
            <a:chExt cx="2021841" cy="4114800"/>
          </a:xfrm>
        </p:grpSpPr>
        <p:sp>
          <p:nvSpPr>
            <p:cNvPr id="7" name="Rectangle 6">
              <a:extLst>
                <a:ext uri="{FF2B5EF4-FFF2-40B4-BE49-F238E27FC236}">
                  <a16:creationId xmlns:a16="http://schemas.microsoft.com/office/drawing/2014/main" id="{2B4C4726-3F99-45AD-BB57-4B34F2FE084A}"/>
                </a:ext>
              </a:extLst>
            </p:cNvPr>
            <p:cNvSpPr/>
            <p:nvPr userDrawn="1"/>
          </p:nvSpPr>
          <p:spPr>
            <a:xfrm>
              <a:off x="6855459" y="1828800"/>
              <a:ext cx="2021840" cy="4114799"/>
            </a:xfrm>
            <a:prstGeom prst="rect">
              <a:avLst/>
            </a:prstGeom>
            <a:solidFill>
              <a:schemeClr val="bg2"/>
            </a:solidFill>
          </p:spPr>
          <p:txBody>
            <a:bodyPr lIns="0" tIns="0" rIns="0" bIns="0" rtlCol="0" anchor="ctr">
              <a:noAutofit/>
            </a:bodyPr>
            <a:lstStyle/>
            <a:p>
              <a:pPr algn="l">
                <a:spcBef>
                  <a:spcPct val="20000"/>
                </a:spcBef>
              </a:pPr>
              <a:endParaRPr lang="en-US" sz="2000" b="0" kern="0">
                <a:solidFill>
                  <a:srgbClr val="404040"/>
                </a:solidFill>
                <a:latin typeface="Trebuchet MS"/>
              </a:endParaRPr>
            </a:p>
          </p:txBody>
        </p:sp>
        <p:pic>
          <p:nvPicPr>
            <p:cNvPr id="8" name="Picture 7">
              <a:extLst>
                <a:ext uri="{FF2B5EF4-FFF2-40B4-BE49-F238E27FC236}">
                  <a16:creationId xmlns:a16="http://schemas.microsoft.com/office/drawing/2014/main" id="{2069E99D-B1F3-460D-8A2B-347094F76C2E}"/>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l="41011"/>
            <a:stretch/>
          </p:blipFill>
          <p:spPr>
            <a:xfrm>
              <a:off x="6855460" y="3541599"/>
              <a:ext cx="2021840" cy="2402001"/>
            </a:xfrm>
            <a:prstGeom prst="rect">
              <a:avLst/>
            </a:prstGeom>
          </p:spPr>
        </p:pic>
      </p:grpSp>
      <p:sp>
        <p:nvSpPr>
          <p:cNvPr id="9" name="Footer Placeholder 2">
            <a:extLst>
              <a:ext uri="{FF2B5EF4-FFF2-40B4-BE49-F238E27FC236}">
                <a16:creationId xmlns:a16="http://schemas.microsoft.com/office/drawing/2014/main" id="{539B6848-743A-43A4-885B-64D965C392A6}"/>
              </a:ext>
            </a:extLst>
          </p:cNvPr>
          <p:cNvSpPr>
            <a:spLocks noGrp="1"/>
          </p:cNvSpPr>
          <p:nvPr>
            <p:ph type="ftr" sz="quarter" idx="12"/>
          </p:nvPr>
        </p:nvSpPr>
        <p:spPr>
          <a:xfrm>
            <a:off x="821864" y="6356351"/>
            <a:ext cx="3172300" cy="273050"/>
          </a:xfrm>
          <a:prstGeom prst="rect">
            <a:avLst/>
          </a:prstGeom>
        </p:spPr>
        <p:txBody>
          <a:bodyPr/>
          <a:lstStyle/>
          <a:p>
            <a:r>
              <a:rPr lang="en-US"/>
              <a:t>Scenario Building &amp; Contingency Planning</a:t>
            </a:r>
            <a:endParaRPr lang="en-US" dirty="0"/>
          </a:p>
        </p:txBody>
      </p:sp>
    </p:spTree>
    <p:extLst>
      <p:ext uri="{BB962C8B-B14F-4D97-AF65-F5344CB8AC3E}">
        <p14:creationId xmlns:p14="http://schemas.microsoft.com/office/powerpoint/2010/main" val="2788220697"/>
      </p:ext>
    </p:extLst>
  </p:cSld>
  <p:clrMapOvr>
    <a:masterClrMapping/>
  </p:clrMapOvr>
  <p:extLst>
    <p:ext uri="{DCECCB84-F9BA-43D5-87BE-67443E8EF086}">
      <p15:sldGuideLst xmlns:p15="http://schemas.microsoft.com/office/powerpoint/2012/main">
        <p15:guide id="1" pos="4320">
          <p15:clr>
            <a:srgbClr val="FBAE40"/>
          </p15:clr>
        </p15:guide>
        <p15:guide id="2" pos="4032">
          <p15:clr>
            <a:srgbClr val="FBAE40"/>
          </p15:clr>
        </p15:guide>
        <p15:guide id="3" orient="horz" pos="115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 full heigh sideba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6ADA49-6FB9-4ED2-853B-E83BF6DC4B6B}"/>
              </a:ext>
            </a:extLst>
          </p:cNvPr>
          <p:cNvSpPr/>
          <p:nvPr userDrawn="1"/>
        </p:nvSpPr>
        <p:spPr>
          <a:xfrm>
            <a:off x="6400800" y="685800"/>
            <a:ext cx="2476500" cy="5257800"/>
          </a:xfrm>
          <a:prstGeom prst="rect">
            <a:avLst/>
          </a:prstGeom>
          <a:solidFill>
            <a:schemeClr val="tx2"/>
          </a:solidFill>
        </p:spPr>
        <p:txBody>
          <a:bodyPr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7" name="Content Placeholder 6"/>
          <p:cNvSpPr>
            <a:spLocks noGrp="1"/>
          </p:cNvSpPr>
          <p:nvPr>
            <p:ph sz="quarter" idx="15"/>
          </p:nvPr>
        </p:nvSpPr>
        <p:spPr>
          <a:xfrm>
            <a:off x="6400800" y="685800"/>
            <a:ext cx="2476500" cy="5257800"/>
          </a:xfrm>
          <a:noFill/>
        </p:spPr>
        <p:txBody>
          <a:bodyPr lIns="182880" tIns="182880" rIns="182880" bIns="18288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66701" y="685800"/>
            <a:ext cx="5676900" cy="958850"/>
          </a:xfrm>
        </p:spPr>
        <p:txBody>
          <a:bodyPr/>
          <a:lstStyle/>
          <a:p>
            <a:r>
              <a:rPr lang="en-US"/>
              <a:t>Click to edit Master title style</a:t>
            </a:r>
            <a:endParaRPr lang="en-GB" dirty="0"/>
          </a:p>
        </p:txBody>
      </p:sp>
      <p:sp>
        <p:nvSpPr>
          <p:cNvPr id="4" name="Content Placeholder 3"/>
          <p:cNvSpPr>
            <a:spLocks noGrp="1"/>
          </p:cNvSpPr>
          <p:nvPr>
            <p:ph sz="quarter" idx="16"/>
          </p:nvPr>
        </p:nvSpPr>
        <p:spPr>
          <a:xfrm>
            <a:off x="266700" y="1828800"/>
            <a:ext cx="56769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3789422-215E-49B1-A0CB-664F5ABB4EBF}"/>
              </a:ext>
            </a:extLst>
          </p:cNvPr>
          <p:cNvSpPr>
            <a:spLocks noGrp="1"/>
          </p:cNvSpPr>
          <p:nvPr>
            <p:ph type="ftr" sz="quarter" idx="17"/>
          </p:nvPr>
        </p:nvSpPr>
        <p:spPr>
          <a:xfrm>
            <a:off x="821864" y="6356351"/>
            <a:ext cx="3172300" cy="273050"/>
          </a:xfrm>
          <a:prstGeom prst="rect">
            <a:avLst/>
          </a:prstGeom>
        </p:spPr>
        <p:txBody>
          <a:bodyPr/>
          <a:lstStyle/>
          <a:p>
            <a:r>
              <a:rPr lang="en-US"/>
              <a:t>Scenario Building &amp; Contingency Planning</a:t>
            </a:r>
            <a:endParaRPr lang="en-US" dirty="0"/>
          </a:p>
        </p:txBody>
      </p:sp>
    </p:spTree>
    <p:extLst>
      <p:ext uri="{BB962C8B-B14F-4D97-AF65-F5344CB8AC3E}">
        <p14:creationId xmlns:p14="http://schemas.microsoft.com/office/powerpoint/2010/main" val="3490671039"/>
      </p:ext>
    </p:extLst>
  </p:cSld>
  <p:clrMapOvr>
    <a:masterClrMapping/>
  </p:clrMapOvr>
  <p:extLst>
    <p:ext uri="{DCECCB84-F9BA-43D5-87BE-67443E8EF086}">
      <p15:sldGuideLst xmlns:p15="http://schemas.microsoft.com/office/powerpoint/2012/main">
        <p15:guide id="1" pos="3744">
          <p15:clr>
            <a:srgbClr val="FBAE40"/>
          </p15:clr>
        </p15:guide>
        <p15:guide id="2" pos="4032">
          <p15:clr>
            <a:srgbClr val="FBAE40"/>
          </p15:clr>
        </p15:guide>
        <p15:guide id="3" orient="horz" pos="115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 2 column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C54F36-2212-4B14-8166-86DD5F221632}"/>
              </a:ext>
              <a:ext uri="{C183D7F6-B498-43B3-948B-1728B52AA6E4}">
                <adec:decorative xmlns:adec="http://schemas.microsoft.com/office/drawing/2017/decorative" xmlns="" val="1"/>
              </a:ext>
            </a:extLst>
          </p:cNvPr>
          <p:cNvPicPr>
            <a:picLocks noChangeAspect="1"/>
          </p:cNvPicPr>
          <p:nvPr userDrawn="1"/>
        </p:nvPicPr>
        <p:blipFill rotWithShape="1">
          <a:blip r:embed="rId2"/>
          <a:srcRect l="52470" t="646" r="646" b="646"/>
          <a:stretch/>
        </p:blipFill>
        <p:spPr>
          <a:xfrm>
            <a:off x="4800602" y="0"/>
            <a:ext cx="4339700" cy="6858000"/>
          </a:xfrm>
          <a:prstGeom prst="rect">
            <a:avLst/>
          </a:prstGeom>
        </p:spPr>
      </p:pic>
      <p:sp>
        <p:nvSpPr>
          <p:cNvPr id="2" name="Title 1"/>
          <p:cNvSpPr>
            <a:spLocks noGrp="1"/>
          </p:cNvSpPr>
          <p:nvPr>
            <p:ph type="title"/>
          </p:nvPr>
        </p:nvSpPr>
        <p:spPr>
          <a:xfrm>
            <a:off x="266700" y="685800"/>
            <a:ext cx="4076700" cy="958850"/>
          </a:xfrm>
        </p:spPr>
        <p:txBody>
          <a:bodyPr/>
          <a:lstStyle/>
          <a:p>
            <a:r>
              <a:rPr lang="en-US"/>
              <a:t>Click to edit Master title style</a:t>
            </a:r>
            <a:endParaRPr lang="en-GB" dirty="0"/>
          </a:p>
        </p:txBody>
      </p:sp>
      <p:sp>
        <p:nvSpPr>
          <p:cNvPr id="4" name="Content Placeholder 3"/>
          <p:cNvSpPr>
            <a:spLocks noGrp="1"/>
          </p:cNvSpPr>
          <p:nvPr>
            <p:ph sz="quarter" idx="10"/>
          </p:nvPr>
        </p:nvSpPr>
        <p:spPr>
          <a:xfrm>
            <a:off x="266700" y="1828800"/>
            <a:ext cx="4076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a:extLst>
              <a:ext uri="{FF2B5EF4-FFF2-40B4-BE49-F238E27FC236}">
                <a16:creationId xmlns:a16="http://schemas.microsoft.com/office/drawing/2014/main" id="{EFDCB882-431A-468C-9FC8-CE72F1DB3DF7}"/>
              </a:ext>
            </a:extLst>
          </p:cNvPr>
          <p:cNvSpPr>
            <a:spLocks noGrp="1"/>
          </p:cNvSpPr>
          <p:nvPr>
            <p:ph type="ftr" sz="quarter" idx="17"/>
          </p:nvPr>
        </p:nvSpPr>
        <p:spPr>
          <a:xfrm>
            <a:off x="821864" y="6356351"/>
            <a:ext cx="3172300" cy="273050"/>
          </a:xfrm>
          <a:prstGeom prst="rect">
            <a:avLst/>
          </a:prstGeom>
        </p:spPr>
        <p:txBody>
          <a:bodyPr/>
          <a:lstStyle/>
          <a:p>
            <a:r>
              <a:rPr lang="en-US"/>
              <a:t>Scenario Building &amp; Contingency Planning</a:t>
            </a:r>
            <a:endParaRPr lang="en-US" dirty="0"/>
          </a:p>
        </p:txBody>
      </p:sp>
      <p:pic>
        <p:nvPicPr>
          <p:cNvPr id="8" name="Graphic 7">
            <a:extLst>
              <a:ext uri="{FF2B5EF4-FFF2-40B4-BE49-F238E27FC236}">
                <a16:creationId xmlns:a16="http://schemas.microsoft.com/office/drawing/2014/main" id="{6147C409-340C-44CE-AE38-D80D9D6A2A82}"/>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640233241"/>
      </p:ext>
    </p:extLst>
  </p:cSld>
  <p:clrMapOvr>
    <a:masterClrMapping/>
  </p:clrMapOvr>
  <p:extLst>
    <p:ext uri="{DCECCB84-F9BA-43D5-87BE-67443E8EF086}">
      <p15:sldGuideLst xmlns:p15="http://schemas.microsoft.com/office/powerpoint/2012/main">
        <p15:guide id="1" pos="2736">
          <p15:clr>
            <a:srgbClr val="FBAE40"/>
          </p15:clr>
        </p15:guide>
        <p15:guide id="2" pos="3024">
          <p15:clr>
            <a:srgbClr val="FBAE40"/>
          </p15:clr>
        </p15:guide>
        <p15:guide id="3" orient="horz" pos="115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ntent + sidebar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291ACF-9C4C-49D9-9C7A-CAFAEB89E01D}"/>
              </a:ext>
            </a:extLst>
          </p:cNvPr>
          <p:cNvSpPr/>
          <p:nvPr userDrawn="1"/>
        </p:nvSpPr>
        <p:spPr>
          <a:xfrm>
            <a:off x="5667270" y="0"/>
            <a:ext cx="3476730" cy="6858000"/>
          </a:xfrm>
          <a:prstGeom prst="rect">
            <a:avLst/>
          </a:prstGeom>
          <a:solidFill>
            <a:schemeClr val="accent1"/>
          </a:solidFill>
        </p:spPr>
        <p:txBody>
          <a:bodyPr wrap="square"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5" name="Picture Placeholder 4"/>
          <p:cNvSpPr>
            <a:spLocks noGrp="1"/>
          </p:cNvSpPr>
          <p:nvPr>
            <p:ph type="pic" sz="quarter" idx="14"/>
          </p:nvPr>
        </p:nvSpPr>
        <p:spPr>
          <a:xfrm>
            <a:off x="4666891" y="685800"/>
            <a:ext cx="4003374" cy="5257800"/>
          </a:xfrm>
          <a:noFill/>
        </p:spPr>
        <p:txBody>
          <a:bodyPr/>
          <a:lstStyle/>
          <a:p>
            <a:r>
              <a:rPr lang="en-US"/>
              <a:t>Click icon to add picture</a:t>
            </a:r>
            <a:endParaRPr lang="en-US" dirty="0"/>
          </a:p>
        </p:txBody>
      </p:sp>
      <p:sp>
        <p:nvSpPr>
          <p:cNvPr id="4" name="Content Placeholder 3"/>
          <p:cNvSpPr>
            <a:spLocks noGrp="1"/>
          </p:cNvSpPr>
          <p:nvPr>
            <p:ph sz="quarter" idx="15"/>
          </p:nvPr>
        </p:nvSpPr>
        <p:spPr>
          <a:xfrm>
            <a:off x="266701" y="1828800"/>
            <a:ext cx="400337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9B094C2C-DF88-4590-AEB4-F1BC6324BC5E}"/>
              </a:ext>
            </a:extLst>
          </p:cNvPr>
          <p:cNvSpPr>
            <a:spLocks noGrp="1"/>
          </p:cNvSpPr>
          <p:nvPr>
            <p:ph type="title"/>
          </p:nvPr>
        </p:nvSpPr>
        <p:spPr>
          <a:xfrm>
            <a:off x="266701" y="685800"/>
            <a:ext cx="4003374" cy="958850"/>
          </a:xfrm>
        </p:spPr>
        <p:txBody>
          <a:bodyPr/>
          <a:lstStyle/>
          <a:p>
            <a:r>
              <a:rPr lang="en-US"/>
              <a:t>Click to edit Master title style</a:t>
            </a:r>
            <a:endParaRPr lang="en-US" dirty="0"/>
          </a:p>
        </p:txBody>
      </p:sp>
      <p:sp>
        <p:nvSpPr>
          <p:cNvPr id="8" name="Footer Placeholder 2">
            <a:extLst>
              <a:ext uri="{FF2B5EF4-FFF2-40B4-BE49-F238E27FC236}">
                <a16:creationId xmlns:a16="http://schemas.microsoft.com/office/drawing/2014/main" id="{E4012EB5-6205-4519-9F03-6FBFDAB6F321}"/>
              </a:ext>
            </a:extLst>
          </p:cNvPr>
          <p:cNvSpPr>
            <a:spLocks noGrp="1"/>
          </p:cNvSpPr>
          <p:nvPr>
            <p:ph type="ftr" sz="quarter" idx="17"/>
          </p:nvPr>
        </p:nvSpPr>
        <p:spPr>
          <a:xfrm>
            <a:off x="821864" y="6356351"/>
            <a:ext cx="3172300" cy="273050"/>
          </a:xfrm>
          <a:prstGeom prst="rect">
            <a:avLst/>
          </a:prstGeom>
        </p:spPr>
        <p:txBody>
          <a:bodyPr/>
          <a:lstStyle/>
          <a:p>
            <a:r>
              <a:rPr lang="en-US"/>
              <a:t>Scenario Building &amp; Contingency Planning</a:t>
            </a:r>
            <a:endParaRPr lang="en-US" dirty="0"/>
          </a:p>
        </p:txBody>
      </p:sp>
      <p:pic>
        <p:nvPicPr>
          <p:cNvPr id="9" name="Graphic 8">
            <a:extLst>
              <a:ext uri="{FF2B5EF4-FFF2-40B4-BE49-F238E27FC236}">
                <a16:creationId xmlns:a16="http://schemas.microsoft.com/office/drawing/2014/main" id="{62FEC39D-10B2-47A2-9BC3-BC841095DB4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1947614250"/>
      </p:ext>
    </p:extLst>
  </p:cSld>
  <p:clrMapOvr>
    <a:masterClrMapping/>
  </p:clrMapOvr>
  <p:extLst>
    <p:ext uri="{DCECCB84-F9BA-43D5-87BE-67443E8EF086}">
      <p15:sldGuideLst xmlns:p15="http://schemas.microsoft.com/office/powerpoint/2012/main">
        <p15:guide id="1" pos="2928">
          <p15:clr>
            <a:srgbClr val="FBAE40"/>
          </p15:clr>
        </p15:guide>
        <p15:guide id="2" pos="2688">
          <p15:clr>
            <a:srgbClr val="FBAE40"/>
          </p15:clr>
        </p15:guide>
        <p15:guide id="3" orient="horz" pos="115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Content + sidebar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291ACF-9C4C-49D9-9C7A-CAFAEB89E01D}"/>
              </a:ext>
            </a:extLst>
          </p:cNvPr>
          <p:cNvSpPr/>
          <p:nvPr userDrawn="1"/>
        </p:nvSpPr>
        <p:spPr>
          <a:xfrm>
            <a:off x="5667270" y="0"/>
            <a:ext cx="3476730" cy="6858000"/>
          </a:xfrm>
          <a:prstGeom prst="rect">
            <a:avLst/>
          </a:prstGeom>
          <a:solidFill>
            <a:schemeClr val="tx2"/>
          </a:solidFill>
        </p:spPr>
        <p:txBody>
          <a:bodyPr wrap="square"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5" name="Picture Placeholder 4"/>
          <p:cNvSpPr>
            <a:spLocks noGrp="1"/>
          </p:cNvSpPr>
          <p:nvPr>
            <p:ph type="pic" sz="quarter" idx="14"/>
          </p:nvPr>
        </p:nvSpPr>
        <p:spPr>
          <a:xfrm>
            <a:off x="4666891" y="685800"/>
            <a:ext cx="4003374" cy="5257800"/>
          </a:xfrm>
          <a:noFill/>
        </p:spPr>
        <p:txBody>
          <a:bodyPr/>
          <a:lstStyle/>
          <a:p>
            <a:r>
              <a:rPr lang="en-US"/>
              <a:t>Click icon to add picture</a:t>
            </a:r>
            <a:endParaRPr lang="en-US" dirty="0"/>
          </a:p>
        </p:txBody>
      </p:sp>
      <p:sp>
        <p:nvSpPr>
          <p:cNvPr id="4" name="Content Placeholder 3"/>
          <p:cNvSpPr>
            <a:spLocks noGrp="1"/>
          </p:cNvSpPr>
          <p:nvPr>
            <p:ph sz="quarter" idx="15"/>
          </p:nvPr>
        </p:nvSpPr>
        <p:spPr>
          <a:xfrm>
            <a:off x="266701" y="1828800"/>
            <a:ext cx="400337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9B094C2C-DF88-4590-AEB4-F1BC6324BC5E}"/>
              </a:ext>
            </a:extLst>
          </p:cNvPr>
          <p:cNvSpPr>
            <a:spLocks noGrp="1"/>
          </p:cNvSpPr>
          <p:nvPr>
            <p:ph type="title"/>
          </p:nvPr>
        </p:nvSpPr>
        <p:spPr>
          <a:xfrm>
            <a:off x="266701" y="685800"/>
            <a:ext cx="4003374" cy="958850"/>
          </a:xfrm>
        </p:spPr>
        <p:txBody>
          <a:bodyPr/>
          <a:lstStyle/>
          <a:p>
            <a:r>
              <a:rPr lang="en-US"/>
              <a:t>Click to edit Master title style</a:t>
            </a:r>
            <a:endParaRPr lang="en-US" dirty="0"/>
          </a:p>
        </p:txBody>
      </p:sp>
      <p:sp>
        <p:nvSpPr>
          <p:cNvPr id="8" name="Footer Placeholder 2">
            <a:extLst>
              <a:ext uri="{FF2B5EF4-FFF2-40B4-BE49-F238E27FC236}">
                <a16:creationId xmlns:a16="http://schemas.microsoft.com/office/drawing/2014/main" id="{E4012EB5-6205-4519-9F03-6FBFDAB6F321}"/>
              </a:ext>
            </a:extLst>
          </p:cNvPr>
          <p:cNvSpPr>
            <a:spLocks noGrp="1"/>
          </p:cNvSpPr>
          <p:nvPr>
            <p:ph type="ftr" sz="quarter" idx="17"/>
          </p:nvPr>
        </p:nvSpPr>
        <p:spPr>
          <a:xfrm>
            <a:off x="821864" y="6356351"/>
            <a:ext cx="3172300" cy="273050"/>
          </a:xfrm>
          <a:prstGeom prst="rect">
            <a:avLst/>
          </a:prstGeom>
        </p:spPr>
        <p:txBody>
          <a:bodyPr/>
          <a:lstStyle/>
          <a:p>
            <a:r>
              <a:rPr lang="en-US"/>
              <a:t>Scenario Building &amp; Contingency Planning</a:t>
            </a:r>
            <a:endParaRPr lang="en-US" dirty="0"/>
          </a:p>
        </p:txBody>
      </p:sp>
      <p:pic>
        <p:nvPicPr>
          <p:cNvPr id="9" name="Graphic 8">
            <a:extLst>
              <a:ext uri="{FF2B5EF4-FFF2-40B4-BE49-F238E27FC236}">
                <a16:creationId xmlns:a16="http://schemas.microsoft.com/office/drawing/2014/main" id="{62FEC39D-10B2-47A2-9BC3-BC841095DB4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885334056"/>
      </p:ext>
    </p:extLst>
  </p:cSld>
  <p:clrMapOvr>
    <a:masterClrMapping/>
  </p:clrMapOvr>
  <p:extLst>
    <p:ext uri="{DCECCB84-F9BA-43D5-87BE-67443E8EF086}">
      <p15:sldGuideLst xmlns:p15="http://schemas.microsoft.com/office/powerpoint/2012/main">
        <p15:guide id="1" pos="2928">
          <p15:clr>
            <a:srgbClr val="FBAE40"/>
          </p15:clr>
        </p15:guide>
        <p15:guide id="2" pos="2688">
          <p15:clr>
            <a:srgbClr val="FBAE40"/>
          </p15:clr>
        </p15:guide>
        <p15:guide id="3" orient="horz" pos="115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 sidebar photo">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6400800" y="685800"/>
            <a:ext cx="2743200" cy="5257800"/>
          </a:xfrm>
          <a:solidFill>
            <a:schemeClr val="bg2"/>
          </a:solidFill>
        </p:spPr>
        <p:txBody>
          <a:bodyPr/>
          <a:lstStyle/>
          <a:p>
            <a:r>
              <a:rPr lang="en-US"/>
              <a:t>Click icon to add picture</a:t>
            </a:r>
            <a:endParaRPr lang="en-US" dirty="0"/>
          </a:p>
        </p:txBody>
      </p:sp>
      <p:sp>
        <p:nvSpPr>
          <p:cNvPr id="4" name="Content Placeholder 3"/>
          <p:cNvSpPr>
            <a:spLocks noGrp="1"/>
          </p:cNvSpPr>
          <p:nvPr>
            <p:ph sz="quarter" idx="15"/>
          </p:nvPr>
        </p:nvSpPr>
        <p:spPr>
          <a:xfrm>
            <a:off x="266701" y="1828800"/>
            <a:ext cx="56769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792E245-3E86-45EC-B6F6-2AE8B21A3BE6}"/>
              </a:ext>
            </a:extLst>
          </p:cNvPr>
          <p:cNvSpPr>
            <a:spLocks noGrp="1"/>
          </p:cNvSpPr>
          <p:nvPr>
            <p:ph type="ftr" sz="quarter" idx="16"/>
          </p:nvPr>
        </p:nvSpPr>
        <p:spPr>
          <a:xfrm>
            <a:off x="821864" y="6356351"/>
            <a:ext cx="3172300" cy="273050"/>
          </a:xfrm>
          <a:prstGeom prst="rect">
            <a:avLst/>
          </a:prstGeom>
        </p:spPr>
        <p:txBody>
          <a:bodyPr/>
          <a:lstStyle/>
          <a:p>
            <a:r>
              <a:rPr lang="en-US"/>
              <a:t>Scenario Building &amp; Contingency Planning</a:t>
            </a:r>
            <a:endParaRPr lang="en-US" dirty="0"/>
          </a:p>
        </p:txBody>
      </p:sp>
      <p:sp>
        <p:nvSpPr>
          <p:cNvPr id="6" name="Title 5">
            <a:extLst>
              <a:ext uri="{FF2B5EF4-FFF2-40B4-BE49-F238E27FC236}">
                <a16:creationId xmlns:a16="http://schemas.microsoft.com/office/drawing/2014/main" id="{9B094C2C-DF88-4590-AEB4-F1BC6324BC5E}"/>
              </a:ext>
            </a:extLst>
          </p:cNvPr>
          <p:cNvSpPr>
            <a:spLocks noGrp="1"/>
          </p:cNvSpPr>
          <p:nvPr>
            <p:ph type="title"/>
          </p:nvPr>
        </p:nvSpPr>
        <p:spPr>
          <a:xfrm>
            <a:off x="266701" y="685800"/>
            <a:ext cx="5676900" cy="958850"/>
          </a:xfrm>
        </p:spPr>
        <p:txBody>
          <a:bodyPr/>
          <a:lstStyle/>
          <a:p>
            <a:r>
              <a:rPr lang="en-US"/>
              <a:t>Click to edit Master title style</a:t>
            </a:r>
            <a:endParaRPr lang="en-US" dirty="0"/>
          </a:p>
        </p:txBody>
      </p:sp>
    </p:spTree>
    <p:extLst>
      <p:ext uri="{BB962C8B-B14F-4D97-AF65-F5344CB8AC3E}">
        <p14:creationId xmlns:p14="http://schemas.microsoft.com/office/powerpoint/2010/main" val="4243685285"/>
      </p:ext>
    </p:extLst>
  </p:cSld>
  <p:clrMapOvr>
    <a:masterClrMapping/>
  </p:clrMapOvr>
  <p:extLst>
    <p:ext uri="{DCECCB84-F9BA-43D5-87BE-67443E8EF086}">
      <p15:sldGuideLst xmlns:p15="http://schemas.microsoft.com/office/powerpoint/2012/main">
        <p15:guide id="1" pos="3744">
          <p15:clr>
            <a:srgbClr val="FBAE40"/>
          </p15:clr>
        </p15:guide>
        <p15:guide id="2" pos="4032">
          <p15:clr>
            <a:srgbClr val="FBAE40"/>
          </p15:clr>
        </p15:guide>
        <p15:guide id="3" orient="horz" pos="11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Red divider B">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accent1"/>
          </a:solidFill>
          <a:ln w="9525">
            <a:noFill/>
            <a:miter lim="800000"/>
            <a:headEnd/>
            <a:tailEnd/>
          </a:ln>
          <a:effectLst/>
        </p:spPr>
        <p:txBody>
          <a:bodyPr wrap="none" anchor="ctr"/>
          <a:lstStyle/>
          <a:p>
            <a:endParaRPr lang="en-GB" dirty="0"/>
          </a:p>
        </p:txBody>
      </p:sp>
      <p:sp>
        <p:nvSpPr>
          <p:cNvPr id="13" name="Right Triangle 12">
            <a:extLst>
              <a:ext uri="{FF2B5EF4-FFF2-40B4-BE49-F238E27FC236}">
                <a16:creationId xmlns:a16="http://schemas.microsoft.com/office/drawing/2014/main" id="{6AA156B4-C1DC-499A-8614-CD39C9BBDB20}"/>
              </a:ext>
            </a:extLst>
          </p:cNvPr>
          <p:cNvSpPr>
            <a:spLocks noChangeAspect="1"/>
          </p:cNvSpPr>
          <p:nvPr userDrawn="1"/>
        </p:nvSpPr>
        <p:spPr>
          <a:xfrm rot="10800000" flipH="1">
            <a:off x="0" y="4113"/>
            <a:ext cx="9144000" cy="6407475"/>
          </a:xfrm>
          <a:prstGeom prst="rtTriangle">
            <a:avLst/>
          </a:prstGeom>
          <a:solidFill>
            <a:schemeClr val="accent5">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7170" name="Rectangle 2"/>
          <p:cNvSpPr>
            <a:spLocks noGrp="1" noChangeArrowheads="1"/>
          </p:cNvSpPr>
          <p:nvPr>
            <p:ph type="ctrTitle"/>
          </p:nvPr>
        </p:nvSpPr>
        <p:spPr bwMode="gray">
          <a:xfrm>
            <a:off x="287338" y="1379538"/>
            <a:ext cx="4037012" cy="1084262"/>
          </a:xfrm>
        </p:spPr>
        <p:txBody>
          <a:bodyPr/>
          <a:lstStyle>
            <a:lvl1pPr>
              <a:defRPr sz="3200" b="1">
                <a:solidFill>
                  <a:schemeClr val="bg1"/>
                </a:solidFill>
              </a:defRPr>
            </a:lvl1pPr>
          </a:lstStyle>
          <a:p>
            <a:r>
              <a:rPr lang="en-US"/>
              <a:t>Click to edit Master title style</a:t>
            </a:r>
            <a:endParaRPr lang="en-GB" dirty="0"/>
          </a:p>
        </p:txBody>
      </p:sp>
      <p:sp>
        <p:nvSpPr>
          <p:cNvPr id="7171" name="Rectangle 3"/>
          <p:cNvSpPr>
            <a:spLocks noGrp="1" noChangeArrowheads="1"/>
          </p:cNvSpPr>
          <p:nvPr>
            <p:ph type="subTitle" idx="1"/>
          </p:nvPr>
        </p:nvSpPr>
        <p:spPr bwMode="gray">
          <a:xfrm>
            <a:off x="287338" y="2743200"/>
            <a:ext cx="2779712" cy="1917700"/>
          </a:xfrm>
        </p:spPr>
        <p:txBody>
          <a:bodyPr/>
          <a:lstStyle>
            <a:lvl1pPr>
              <a:defRPr>
                <a:solidFill>
                  <a:schemeClr val="bg1"/>
                </a:solidFill>
              </a:defRPr>
            </a:lvl1pPr>
          </a:lstStyle>
          <a:p>
            <a:r>
              <a:rPr lang="en-US"/>
              <a:t>Click to edit Master subtitle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chemeClr val="bg1"/>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chemeClr val="bg1"/>
          </a:solidFill>
          <a:ln w="9525">
            <a:noFill/>
            <a:round/>
            <a:headEnd/>
            <a:tailEnd/>
          </a:ln>
        </p:spPr>
        <p:txBody>
          <a:bodyPr/>
          <a:lstStyle/>
          <a:p>
            <a:endParaRPr lang="en-GB" dirty="0"/>
          </a:p>
        </p:txBody>
      </p:sp>
      <p:sp>
        <p:nvSpPr>
          <p:cNvPr id="17" name="Slide Number Placeholder 5">
            <a:extLst>
              <a:ext uri="{FF2B5EF4-FFF2-40B4-BE49-F238E27FC236}">
                <a16:creationId xmlns:a16="http://schemas.microsoft.com/office/drawing/2014/main" id="{981C0F69-32C2-48B5-A85A-97165E6A9D04}"/>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DE971EE4-FEF9-40A7-812B-241883C64108}"/>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endParaRPr lang="en-US" dirty="0"/>
          </a:p>
        </p:txBody>
      </p:sp>
      <p:pic>
        <p:nvPicPr>
          <p:cNvPr id="19" name="Graphic 18">
            <a:extLst>
              <a:ext uri="{FF2B5EF4-FFF2-40B4-BE49-F238E27FC236}">
                <a16:creationId xmlns:a16="http://schemas.microsoft.com/office/drawing/2014/main" id="{9F4942F7-A697-40AB-954A-64F2D817C17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2939"/>
            <a:ext cx="2205820" cy="385354"/>
          </a:xfrm>
          <a:prstGeom prst="rect">
            <a:avLst/>
          </a:prstGeom>
        </p:spPr>
      </p:pic>
    </p:spTree>
    <p:extLst>
      <p:ext uri="{BB962C8B-B14F-4D97-AF65-F5344CB8AC3E}">
        <p14:creationId xmlns:p14="http://schemas.microsoft.com/office/powerpoint/2010/main" val="2941782963"/>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72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 short sidebar - righ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C902B1-FB93-48E8-B410-3860873BD67D}"/>
              </a:ext>
            </a:extLst>
          </p:cNvPr>
          <p:cNvSpPr/>
          <p:nvPr userDrawn="1"/>
        </p:nvSpPr>
        <p:spPr>
          <a:xfrm>
            <a:off x="6858000" y="1828800"/>
            <a:ext cx="2019300" cy="4114800"/>
          </a:xfrm>
          <a:prstGeom prst="rect">
            <a:avLst/>
          </a:prstGeom>
          <a:solidFill>
            <a:schemeClr val="accent1"/>
          </a:solidFill>
        </p:spPr>
        <p:txBody>
          <a:bodyPr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5" name="Content Placeholder 4"/>
          <p:cNvSpPr>
            <a:spLocks noGrp="1"/>
          </p:cNvSpPr>
          <p:nvPr>
            <p:ph sz="quarter" idx="14"/>
          </p:nvPr>
        </p:nvSpPr>
        <p:spPr>
          <a:xfrm>
            <a:off x="6858000" y="1828800"/>
            <a:ext cx="2019300" cy="4114800"/>
          </a:xfrm>
          <a:noFill/>
          <a:ln w="9525">
            <a:noFill/>
            <a:miter lim="800000"/>
            <a:headEnd/>
            <a:tailEnd/>
          </a:ln>
          <a:effectLst/>
        </p:spPr>
        <p:txBody>
          <a:bodyPr vert="horz" wrap="square" lIns="182880" tIns="182880" rIns="182880" bIns="182880" numCol="1" anchor="t" anchorCtr="0" compatLnSpc="1">
            <a:prstTxWarp prst="textNoShape">
              <a:avLst/>
            </a:prstTxWarp>
          </a:bodyPr>
          <a:lstStyle>
            <a:lvl1pPr>
              <a:defRPr lang="en-US" sz="1600" dirty="0">
                <a:solidFill>
                  <a:schemeClr val="bg1"/>
                </a:solidFill>
              </a:defRPr>
            </a:lvl1pPr>
            <a:lvl2pPr>
              <a:buClr>
                <a:schemeClr val="bg1"/>
              </a:buClr>
              <a:defRPr lang="en-US" sz="160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15"/>
          </p:nvPr>
        </p:nvSpPr>
        <p:spPr>
          <a:xfrm>
            <a:off x="266700" y="1828800"/>
            <a:ext cx="6134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55D7C213-2933-4C41-ACEB-FF24AF198561}"/>
              </a:ext>
            </a:extLst>
          </p:cNvPr>
          <p:cNvSpPr>
            <a:spLocks noGrp="1"/>
          </p:cNvSpPr>
          <p:nvPr>
            <p:ph type="ftr" sz="quarter" idx="16"/>
          </p:nvPr>
        </p:nvSpPr>
        <p:spPr>
          <a:xfrm>
            <a:off x="821864" y="6356351"/>
            <a:ext cx="3172300" cy="273050"/>
          </a:xfrm>
          <a:prstGeom prst="rect">
            <a:avLst/>
          </a:prstGeom>
        </p:spPr>
        <p:txBody>
          <a:bodyPr/>
          <a:lstStyle/>
          <a:p>
            <a:r>
              <a:rPr lang="en-US"/>
              <a:t>Scenario Building &amp; Contingency Planning</a:t>
            </a:r>
            <a:endParaRPr lang="en-US" dirty="0"/>
          </a:p>
        </p:txBody>
      </p:sp>
    </p:spTree>
    <p:extLst>
      <p:ext uri="{BB962C8B-B14F-4D97-AF65-F5344CB8AC3E}">
        <p14:creationId xmlns:p14="http://schemas.microsoft.com/office/powerpoint/2010/main" val="1392655898"/>
      </p:ext>
    </p:extLst>
  </p:cSld>
  <p:clrMapOvr>
    <a:masterClrMapping/>
  </p:clrMapOvr>
  <p:extLst>
    <p:ext uri="{DCECCB84-F9BA-43D5-87BE-67443E8EF086}">
      <p15:sldGuideLst xmlns:p15="http://schemas.microsoft.com/office/powerpoint/2012/main">
        <p15:guide id="1" pos="4320">
          <p15:clr>
            <a:srgbClr val="FBAE40"/>
          </p15:clr>
        </p15:guide>
        <p15:guide id="2" pos="4032">
          <p15:clr>
            <a:srgbClr val="FBAE40"/>
          </p15:clr>
        </p15:guide>
        <p15:guide id="3" orient="horz" pos="115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 short sidebar - righ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C902B1-FB93-48E8-B410-3860873BD67D}"/>
              </a:ext>
            </a:extLst>
          </p:cNvPr>
          <p:cNvSpPr/>
          <p:nvPr userDrawn="1"/>
        </p:nvSpPr>
        <p:spPr>
          <a:xfrm>
            <a:off x="6858000" y="1828800"/>
            <a:ext cx="2019300" cy="4114800"/>
          </a:xfrm>
          <a:prstGeom prst="rect">
            <a:avLst/>
          </a:prstGeom>
          <a:solidFill>
            <a:schemeClr val="tx2"/>
          </a:solidFill>
        </p:spPr>
        <p:txBody>
          <a:bodyPr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5" name="Content Placeholder 4"/>
          <p:cNvSpPr>
            <a:spLocks noGrp="1"/>
          </p:cNvSpPr>
          <p:nvPr>
            <p:ph sz="quarter" idx="14"/>
          </p:nvPr>
        </p:nvSpPr>
        <p:spPr>
          <a:xfrm>
            <a:off x="6858000" y="1828800"/>
            <a:ext cx="2019300" cy="4114800"/>
          </a:xfrm>
          <a:noFill/>
          <a:ln w="9525">
            <a:noFill/>
            <a:miter lim="800000"/>
            <a:headEnd/>
            <a:tailEnd/>
          </a:ln>
          <a:effectLst/>
        </p:spPr>
        <p:txBody>
          <a:bodyPr vert="horz" wrap="square" lIns="182880" tIns="182880" rIns="182880" bIns="182880" numCol="1" anchor="t" anchorCtr="0" compatLnSpc="1">
            <a:prstTxWarp prst="textNoShape">
              <a:avLst/>
            </a:prstTxWarp>
          </a:bodyPr>
          <a:lstStyle>
            <a:lvl1pPr>
              <a:defRPr lang="en-US" sz="1600" dirty="0">
                <a:solidFill>
                  <a:schemeClr val="bg1"/>
                </a:solidFill>
              </a:defRPr>
            </a:lvl1pPr>
            <a:lvl2pPr>
              <a:buClr>
                <a:schemeClr val="accent1"/>
              </a:buClr>
              <a:defRPr lang="en-US" sz="160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15"/>
          </p:nvPr>
        </p:nvSpPr>
        <p:spPr>
          <a:xfrm>
            <a:off x="266700" y="1828800"/>
            <a:ext cx="6134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55D7C213-2933-4C41-ACEB-FF24AF198561}"/>
              </a:ext>
            </a:extLst>
          </p:cNvPr>
          <p:cNvSpPr>
            <a:spLocks noGrp="1"/>
          </p:cNvSpPr>
          <p:nvPr>
            <p:ph type="ftr" sz="quarter" idx="16"/>
          </p:nvPr>
        </p:nvSpPr>
        <p:spPr>
          <a:xfrm>
            <a:off x="821864" y="6356351"/>
            <a:ext cx="3172300" cy="273050"/>
          </a:xfrm>
          <a:prstGeom prst="rect">
            <a:avLst/>
          </a:prstGeom>
        </p:spPr>
        <p:txBody>
          <a:bodyPr/>
          <a:lstStyle/>
          <a:p>
            <a:r>
              <a:rPr lang="en-US"/>
              <a:t>Scenario Building &amp; Contingency Planning</a:t>
            </a:r>
            <a:endParaRPr lang="en-US" dirty="0"/>
          </a:p>
        </p:txBody>
      </p:sp>
    </p:spTree>
    <p:extLst>
      <p:ext uri="{BB962C8B-B14F-4D97-AF65-F5344CB8AC3E}">
        <p14:creationId xmlns:p14="http://schemas.microsoft.com/office/powerpoint/2010/main" val="1553180701"/>
      </p:ext>
    </p:extLst>
  </p:cSld>
  <p:clrMapOvr>
    <a:masterClrMapping/>
  </p:clrMapOvr>
  <p:extLst>
    <p:ext uri="{DCECCB84-F9BA-43D5-87BE-67443E8EF086}">
      <p15:sldGuideLst xmlns:p15="http://schemas.microsoft.com/office/powerpoint/2012/main">
        <p15:guide id="1" pos="4320">
          <p15:clr>
            <a:srgbClr val="FBAE40"/>
          </p15:clr>
        </p15:guide>
        <p15:guide id="2" pos="4032">
          <p15:clr>
            <a:srgbClr val="FBAE40"/>
          </p15:clr>
        </p15:guide>
        <p15:guide id="3" orient="horz" pos="115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oll Ques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74E196-4892-4683-9008-F1D36FCA385E}"/>
              </a:ext>
              <a:ext uri="{C183D7F6-B498-43B3-948B-1728B52AA6E4}">
                <adec:decorative xmlns:adec="http://schemas.microsoft.com/office/drawing/2017/decorative" xmlns="" val="1"/>
              </a:ext>
            </a:extLst>
          </p:cNvPr>
          <p:cNvPicPr>
            <a:picLocks noChangeAspect="1"/>
          </p:cNvPicPr>
          <p:nvPr userDrawn="1"/>
        </p:nvPicPr>
        <p:blipFill rotWithShape="1">
          <a:blip r:embed="rId2"/>
          <a:srcRect l="646" t="646" r="646" b="646"/>
          <a:stretch/>
        </p:blipFill>
        <p:spPr>
          <a:xfrm>
            <a:off x="3698" y="0"/>
            <a:ext cx="9136604" cy="6858000"/>
          </a:xfrm>
          <a:prstGeom prst="rect">
            <a:avLst/>
          </a:prstGeom>
        </p:spPr>
      </p:pic>
      <p:sp>
        <p:nvSpPr>
          <p:cNvPr id="9" name="Freeform 11">
            <a:extLst>
              <a:ext uri="{FF2B5EF4-FFF2-40B4-BE49-F238E27FC236}">
                <a16:creationId xmlns:a16="http://schemas.microsoft.com/office/drawing/2014/main" id="{E6C92152-88B8-4D27-969F-7082828A142D}"/>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10" name="Slide Number Placeholder 5">
            <a:extLst>
              <a:ext uri="{FF2B5EF4-FFF2-40B4-BE49-F238E27FC236}">
                <a16:creationId xmlns:a16="http://schemas.microsoft.com/office/drawing/2014/main" id="{5727B8FD-248F-4C7A-BE92-127DC8BC16A9}"/>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tx2"/>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tx2"/>
              </a:solidFill>
              <a:effectLst/>
              <a:uLnTx/>
              <a:uFillTx/>
              <a:latin typeface="Trebuchet MS" pitchFamily="34" charset="0"/>
              <a:ea typeface="+mn-ea"/>
              <a:cs typeface="+mn-cs"/>
            </a:endParaRPr>
          </a:p>
        </p:txBody>
      </p:sp>
      <p:pic>
        <p:nvPicPr>
          <p:cNvPr id="11" name="Graphic 10">
            <a:extLst>
              <a:ext uri="{FF2B5EF4-FFF2-40B4-BE49-F238E27FC236}">
                <a16:creationId xmlns:a16="http://schemas.microsoft.com/office/drawing/2014/main" id="{149F1F5C-2D75-49D0-B156-870A151E1847}"/>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671481" y="6244046"/>
            <a:ext cx="2205819" cy="385354"/>
          </a:xfrm>
          <a:prstGeom prst="rect">
            <a:avLst/>
          </a:prstGeom>
        </p:spPr>
      </p:pic>
      <p:sp>
        <p:nvSpPr>
          <p:cNvPr id="4" name="Content Placeholder 3"/>
          <p:cNvSpPr>
            <a:spLocks noGrp="1"/>
          </p:cNvSpPr>
          <p:nvPr>
            <p:ph sz="quarter" idx="15"/>
          </p:nvPr>
        </p:nvSpPr>
        <p:spPr>
          <a:xfrm>
            <a:off x="266700" y="1828800"/>
            <a:ext cx="6134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55D7C213-2933-4C41-ACEB-FF24AF198561}"/>
              </a:ext>
            </a:extLst>
          </p:cNvPr>
          <p:cNvSpPr>
            <a:spLocks noGrp="1"/>
          </p:cNvSpPr>
          <p:nvPr>
            <p:ph type="ftr" sz="quarter" idx="16"/>
          </p:nvPr>
        </p:nvSpPr>
        <p:spPr>
          <a:xfrm>
            <a:off x="821864" y="6356351"/>
            <a:ext cx="3172300" cy="273050"/>
          </a:xfrm>
          <a:prstGeom prst="rect">
            <a:avLst/>
          </a:prstGeom>
        </p:spPr>
        <p:txBody>
          <a:bodyPr/>
          <a:lstStyle/>
          <a:p>
            <a:r>
              <a:rPr lang="en-US"/>
              <a:t>Scenario Building &amp; Contingency Planning</a:t>
            </a:r>
            <a:endParaRPr lang="en-US" dirty="0"/>
          </a:p>
        </p:txBody>
      </p:sp>
      <p:sp>
        <p:nvSpPr>
          <p:cNvPr id="13" name="Freeform 12">
            <a:extLst>
              <a:ext uri="{FF2B5EF4-FFF2-40B4-BE49-F238E27FC236}">
                <a16:creationId xmlns:a16="http://schemas.microsoft.com/office/drawing/2014/main" id="{E7476543-6D61-4614-AFBC-93C3F6520A44}"/>
              </a:ext>
            </a:extLst>
          </p:cNvPr>
          <p:cNvSpPr>
            <a:spLocks noChangeAspect="1"/>
          </p:cNvSpPr>
          <p:nvPr userDrawn="1"/>
        </p:nvSpPr>
        <p:spPr bwMode="gray">
          <a:xfrm>
            <a:off x="498014"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dirty="0"/>
          </a:p>
        </p:txBody>
      </p:sp>
    </p:spTree>
    <p:extLst>
      <p:ext uri="{BB962C8B-B14F-4D97-AF65-F5344CB8AC3E}">
        <p14:creationId xmlns:p14="http://schemas.microsoft.com/office/powerpoint/2010/main" val="197885770"/>
      </p:ext>
    </p:extLst>
  </p:cSld>
  <p:clrMapOvr>
    <a:masterClrMapping/>
  </p:clrMapOvr>
  <p:extLst>
    <p:ext uri="{DCECCB84-F9BA-43D5-87BE-67443E8EF086}">
      <p15:sldGuideLst xmlns:p15="http://schemas.microsoft.com/office/powerpoint/2012/main">
        <p15:guide id="1" pos="4320">
          <p15:clr>
            <a:srgbClr val="FBAE40"/>
          </p15:clr>
        </p15:guide>
        <p15:guide id="2" pos="4032">
          <p15:clr>
            <a:srgbClr val="FBAE40"/>
          </p15:clr>
        </p15:guide>
        <p15:guide id="3" orient="horz" pos="115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 short sidebar -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A90C81-4D11-48F9-B471-2D773DC1EB47}"/>
              </a:ext>
            </a:extLst>
          </p:cNvPr>
          <p:cNvSpPr/>
          <p:nvPr userDrawn="1"/>
        </p:nvSpPr>
        <p:spPr>
          <a:xfrm>
            <a:off x="266700" y="1828800"/>
            <a:ext cx="2019300" cy="4114800"/>
          </a:xfrm>
          <a:prstGeom prst="rect">
            <a:avLst/>
          </a:prstGeom>
          <a:solidFill>
            <a:schemeClr val="tx2"/>
          </a:solidFill>
        </p:spPr>
        <p:txBody>
          <a:bodyPr wrap="square"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5" name="Content Placeholder 4"/>
          <p:cNvSpPr>
            <a:spLocks noGrp="1"/>
          </p:cNvSpPr>
          <p:nvPr>
            <p:ph sz="quarter" idx="14"/>
          </p:nvPr>
        </p:nvSpPr>
        <p:spPr>
          <a:xfrm>
            <a:off x="266700" y="1828800"/>
            <a:ext cx="2019300" cy="4114800"/>
          </a:xfrm>
          <a:noFill/>
        </p:spPr>
        <p:txBody>
          <a:bodyPr lIns="274320" tIns="274320" rIns="182880" bIns="457200" anchor="b"/>
          <a:lstStyle>
            <a:lvl1pPr>
              <a:defRPr sz="1600">
                <a:solidFill>
                  <a:schemeClr val="bg1"/>
                </a:solidFill>
              </a:defRPr>
            </a:lvl1pPr>
            <a:lvl2pPr>
              <a:defRPr sz="16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a:p>
            <a:pPr lvl="1"/>
            <a:r>
              <a:rPr lang="en-US" dirty="0"/>
              <a:t>Second level</a:t>
            </a:r>
          </a:p>
        </p:txBody>
      </p:sp>
      <p:sp>
        <p:nvSpPr>
          <p:cNvPr id="7" name="Content Placeholder 6"/>
          <p:cNvSpPr>
            <a:spLocks noGrp="1"/>
          </p:cNvSpPr>
          <p:nvPr>
            <p:ph sz="quarter" idx="15"/>
          </p:nvPr>
        </p:nvSpPr>
        <p:spPr>
          <a:xfrm>
            <a:off x="2743200" y="1828800"/>
            <a:ext cx="6134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67BBD91E-CDC1-46FE-86F6-91F8B0039F84}"/>
              </a:ext>
            </a:extLst>
          </p:cNvPr>
          <p:cNvSpPr>
            <a:spLocks noGrp="1"/>
          </p:cNvSpPr>
          <p:nvPr>
            <p:ph type="ftr" sz="quarter" idx="16"/>
          </p:nvPr>
        </p:nvSpPr>
        <p:spPr>
          <a:xfrm>
            <a:off x="821864" y="6356351"/>
            <a:ext cx="3172300" cy="273050"/>
          </a:xfrm>
          <a:prstGeom prst="rect">
            <a:avLst/>
          </a:prstGeom>
        </p:spPr>
        <p:txBody>
          <a:bodyPr/>
          <a:lstStyle/>
          <a:p>
            <a:r>
              <a:rPr lang="en-US"/>
              <a:t>Scenario Building &amp; Contingency Planning</a:t>
            </a:r>
            <a:endParaRPr lang="en-US" dirty="0"/>
          </a:p>
        </p:txBody>
      </p:sp>
    </p:spTree>
    <p:extLst>
      <p:ext uri="{BB962C8B-B14F-4D97-AF65-F5344CB8AC3E}">
        <p14:creationId xmlns:p14="http://schemas.microsoft.com/office/powerpoint/2010/main" val="1514923263"/>
      </p:ext>
    </p:extLst>
  </p:cSld>
  <p:clrMapOvr>
    <a:masterClrMapping/>
  </p:clrMapOvr>
  <p:extLst>
    <p:ext uri="{DCECCB84-F9BA-43D5-87BE-67443E8EF086}">
      <p15:sldGuideLst xmlns:p15="http://schemas.microsoft.com/office/powerpoint/2012/main">
        <p15:guide id="1" pos="1440">
          <p15:clr>
            <a:srgbClr val="FBAE40"/>
          </p15:clr>
        </p15:guide>
        <p15:guide id="2" pos="1728">
          <p15:clr>
            <a:srgbClr val="FBAE40"/>
          </p15:clr>
        </p15:guide>
        <p15:guide id="3" orient="horz" pos="115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ontent + short sidebar -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A90C81-4D11-48F9-B471-2D773DC1EB47}"/>
              </a:ext>
            </a:extLst>
          </p:cNvPr>
          <p:cNvSpPr/>
          <p:nvPr userDrawn="1"/>
        </p:nvSpPr>
        <p:spPr>
          <a:xfrm>
            <a:off x="266700" y="1828800"/>
            <a:ext cx="2476500" cy="4114800"/>
          </a:xfrm>
          <a:prstGeom prst="rect">
            <a:avLst/>
          </a:prstGeom>
          <a:solidFill>
            <a:schemeClr val="tx2"/>
          </a:solidFill>
        </p:spPr>
        <p:txBody>
          <a:bodyPr wrap="square"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5" name="Content Placeholder 4"/>
          <p:cNvSpPr>
            <a:spLocks noGrp="1"/>
          </p:cNvSpPr>
          <p:nvPr>
            <p:ph sz="quarter" idx="14"/>
          </p:nvPr>
        </p:nvSpPr>
        <p:spPr>
          <a:xfrm>
            <a:off x="266700" y="1828800"/>
            <a:ext cx="2476500" cy="4114800"/>
          </a:xfrm>
          <a:noFill/>
        </p:spPr>
        <p:txBody>
          <a:bodyPr lIns="274320" tIns="274320" rIns="182880" bIns="457200" anchor="b"/>
          <a:lstStyle>
            <a:lvl1pPr>
              <a:defRPr sz="1600">
                <a:solidFill>
                  <a:schemeClr val="bg1"/>
                </a:solidFill>
              </a:defRPr>
            </a:lvl1pPr>
            <a:lvl2pPr>
              <a:defRPr sz="16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a:p>
            <a:pPr lvl="1"/>
            <a:r>
              <a:rPr lang="en-US" dirty="0"/>
              <a:t>Second level</a:t>
            </a:r>
          </a:p>
        </p:txBody>
      </p:sp>
      <p:sp>
        <p:nvSpPr>
          <p:cNvPr id="7" name="Content Placeholder 6"/>
          <p:cNvSpPr>
            <a:spLocks noGrp="1"/>
          </p:cNvSpPr>
          <p:nvPr>
            <p:ph sz="quarter" idx="15"/>
          </p:nvPr>
        </p:nvSpPr>
        <p:spPr>
          <a:xfrm>
            <a:off x="3200400" y="1828800"/>
            <a:ext cx="56769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67BBD91E-CDC1-46FE-86F6-91F8B0039F84}"/>
              </a:ext>
            </a:extLst>
          </p:cNvPr>
          <p:cNvSpPr>
            <a:spLocks noGrp="1"/>
          </p:cNvSpPr>
          <p:nvPr>
            <p:ph type="ftr" sz="quarter" idx="16"/>
          </p:nvPr>
        </p:nvSpPr>
        <p:spPr>
          <a:xfrm>
            <a:off x="821864" y="6356351"/>
            <a:ext cx="3172300" cy="273050"/>
          </a:xfrm>
          <a:prstGeom prst="rect">
            <a:avLst/>
          </a:prstGeom>
        </p:spPr>
        <p:txBody>
          <a:bodyPr/>
          <a:lstStyle/>
          <a:p>
            <a:r>
              <a:rPr lang="en-US"/>
              <a:t>Scenario Building &amp; Contingency Planning</a:t>
            </a:r>
            <a:endParaRPr lang="en-US" dirty="0"/>
          </a:p>
        </p:txBody>
      </p:sp>
    </p:spTree>
    <p:extLst>
      <p:ext uri="{BB962C8B-B14F-4D97-AF65-F5344CB8AC3E}">
        <p14:creationId xmlns:p14="http://schemas.microsoft.com/office/powerpoint/2010/main" val="4215294569"/>
      </p:ext>
    </p:extLst>
  </p:cSld>
  <p:clrMapOvr>
    <a:masterClrMapping/>
  </p:clrMapOvr>
  <p:extLst>
    <p:ext uri="{DCECCB84-F9BA-43D5-87BE-67443E8EF086}">
      <p15:sldGuideLst xmlns:p15="http://schemas.microsoft.com/office/powerpoint/2012/main">
        <p15:guide id="1" pos="2016">
          <p15:clr>
            <a:srgbClr val="FBAE40"/>
          </p15:clr>
        </p15:guide>
        <p15:guide id="2" pos="1728">
          <p15:clr>
            <a:srgbClr val="FBAE40"/>
          </p15:clr>
        </p15:guide>
        <p15:guide id="3" orient="horz" pos="115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8A67B650-0B35-4218-9920-09164DB59435}"/>
              </a:ext>
            </a:extLst>
          </p:cNvPr>
          <p:cNvSpPr>
            <a:spLocks noGrp="1"/>
          </p:cNvSpPr>
          <p:nvPr>
            <p:ph type="ftr" sz="quarter" idx="10"/>
          </p:nvPr>
        </p:nvSpPr>
        <p:spPr>
          <a:xfrm>
            <a:off x="821864" y="6356351"/>
            <a:ext cx="3172300" cy="273050"/>
          </a:xfrm>
          <a:prstGeom prst="rect">
            <a:avLst/>
          </a:prstGeom>
        </p:spPr>
        <p:txBody>
          <a:bodyPr/>
          <a:lstStyle/>
          <a:p>
            <a:r>
              <a:rPr lang="en-US"/>
              <a:t>Scenario Building &amp; Contingency Planning</a:t>
            </a:r>
            <a:endParaRPr lang="en-US" dirty="0"/>
          </a:p>
        </p:txBody>
      </p:sp>
    </p:spTree>
    <p:extLst>
      <p:ext uri="{BB962C8B-B14F-4D97-AF65-F5344CB8AC3E}">
        <p14:creationId xmlns:p14="http://schemas.microsoft.com/office/powerpoint/2010/main" val="29201910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B">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DE23595F-651D-4F04-AA2F-77A7D2B9C044}"/>
              </a:ext>
            </a:extLst>
          </p:cNvPr>
          <p:cNvSpPr/>
          <p:nvPr userDrawn="1"/>
        </p:nvSpPr>
        <p:spPr>
          <a:xfrm flipH="1">
            <a:off x="3269198" y="2741350"/>
            <a:ext cx="5874802" cy="4116650"/>
          </a:xfrm>
          <a:prstGeom prst="rtTriangle">
            <a:avLst/>
          </a:prstGeom>
          <a:solidFill>
            <a:schemeClr val="bg2">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DFD6C7B0-364C-4082-869F-1CE3F37FBC79}"/>
              </a:ext>
            </a:extLst>
          </p:cNvPr>
          <p:cNvSpPr>
            <a:spLocks noGrp="1"/>
          </p:cNvSpPr>
          <p:nvPr>
            <p:ph type="ftr" sz="quarter" idx="10"/>
          </p:nvPr>
        </p:nvSpPr>
        <p:spPr>
          <a:xfrm>
            <a:off x="821864" y="6356351"/>
            <a:ext cx="3172300" cy="273050"/>
          </a:xfrm>
          <a:prstGeom prst="rect">
            <a:avLst/>
          </a:prstGeom>
        </p:spPr>
        <p:txBody>
          <a:bodyPr/>
          <a:lstStyle/>
          <a:p>
            <a:r>
              <a:rPr lang="en-US"/>
              <a:t>Scenario Building &amp; Contingency Planning</a:t>
            </a:r>
            <a:endParaRPr lang="en-US" dirty="0"/>
          </a:p>
        </p:txBody>
      </p:sp>
      <p:pic>
        <p:nvPicPr>
          <p:cNvPr id="6" name="Graphic 5">
            <a:extLst>
              <a:ext uri="{FF2B5EF4-FFF2-40B4-BE49-F238E27FC236}">
                <a16:creationId xmlns:a16="http://schemas.microsoft.com/office/drawing/2014/main" id="{15C37287-6D4C-4B9C-8290-7E2E2A7B447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8770526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Vertically Centered 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7D61-2726-4FD0-B50C-C0BC19B3929B}"/>
              </a:ext>
            </a:extLst>
          </p:cNvPr>
          <p:cNvSpPr>
            <a:spLocks noGrp="1"/>
          </p:cNvSpPr>
          <p:nvPr>
            <p:ph type="title"/>
          </p:nvPr>
        </p:nvSpPr>
        <p:spPr>
          <a:xfrm>
            <a:off x="266701" y="898525"/>
            <a:ext cx="2476500" cy="4132263"/>
          </a:xfrm>
        </p:spPr>
        <p:txBody>
          <a:bodyPr anchor="ctr" anchorCtr="0"/>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69F2433-100B-49FB-8A6C-B19FA7DABAE9}"/>
              </a:ext>
            </a:extLst>
          </p:cNvPr>
          <p:cNvSpPr>
            <a:spLocks noGrp="1"/>
          </p:cNvSpPr>
          <p:nvPr>
            <p:ph type="ftr" sz="quarter" idx="10"/>
          </p:nvPr>
        </p:nvSpPr>
        <p:spPr>
          <a:xfrm>
            <a:off x="821864" y="6356351"/>
            <a:ext cx="3172300" cy="273050"/>
          </a:xfrm>
          <a:prstGeom prst="rect">
            <a:avLst/>
          </a:prstGeom>
        </p:spPr>
        <p:txBody>
          <a:bodyPr/>
          <a:lstStyle/>
          <a:p>
            <a:r>
              <a:rPr lang="en-US"/>
              <a:t>Scenario Building &amp; Contingency Planning</a:t>
            </a:r>
            <a:endParaRPr lang="en-US" dirty="0"/>
          </a:p>
        </p:txBody>
      </p:sp>
      <p:sp>
        <p:nvSpPr>
          <p:cNvPr id="15" name="Content Placeholder 14">
            <a:extLst>
              <a:ext uri="{FF2B5EF4-FFF2-40B4-BE49-F238E27FC236}">
                <a16:creationId xmlns:a16="http://schemas.microsoft.com/office/drawing/2014/main" id="{83183A0E-A469-479C-9970-5EE3665A17EC}"/>
              </a:ext>
            </a:extLst>
          </p:cNvPr>
          <p:cNvSpPr>
            <a:spLocks noGrp="1"/>
          </p:cNvSpPr>
          <p:nvPr>
            <p:ph sz="quarter" idx="11"/>
          </p:nvPr>
        </p:nvSpPr>
        <p:spPr>
          <a:xfrm>
            <a:off x="3200400" y="685800"/>
            <a:ext cx="56769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reeform 25">
            <a:extLst>
              <a:ext uri="{FF2B5EF4-FFF2-40B4-BE49-F238E27FC236}">
                <a16:creationId xmlns:a16="http://schemas.microsoft.com/office/drawing/2014/main" id="{600EF330-49CD-4918-B3A5-32E65B00880C}"/>
              </a:ext>
            </a:extLst>
          </p:cNvPr>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7" name="Freeform 30">
            <a:extLst>
              <a:ext uri="{FF2B5EF4-FFF2-40B4-BE49-F238E27FC236}">
                <a16:creationId xmlns:a16="http://schemas.microsoft.com/office/drawing/2014/main" id="{5878BD6F-BA2D-4C80-A4D2-7DDF365266CF}"/>
              </a:ext>
            </a:extLst>
          </p:cNvPr>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Tree>
    <p:extLst>
      <p:ext uri="{BB962C8B-B14F-4D97-AF65-F5344CB8AC3E}">
        <p14:creationId xmlns:p14="http://schemas.microsoft.com/office/powerpoint/2010/main" val="2469236373"/>
      </p:ext>
    </p:extLst>
  </p:cSld>
  <p:clrMapOvr>
    <a:masterClrMapping/>
  </p:clrMapOvr>
  <p:extLst>
    <p:ext uri="{DCECCB84-F9BA-43D5-87BE-67443E8EF086}">
      <p15:sldGuideLst xmlns:p15="http://schemas.microsoft.com/office/powerpoint/2012/main">
        <p15:guide id="1" pos="2016">
          <p15:clr>
            <a:srgbClr val="FBAE40"/>
          </p15:clr>
        </p15:guide>
        <p15:guide id="2" pos="172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ertically Centered Title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7D61-2726-4FD0-B50C-C0BC19B3929B}"/>
              </a:ext>
            </a:extLst>
          </p:cNvPr>
          <p:cNvSpPr>
            <a:spLocks noGrp="1"/>
          </p:cNvSpPr>
          <p:nvPr>
            <p:ph type="title"/>
          </p:nvPr>
        </p:nvSpPr>
        <p:spPr>
          <a:xfrm>
            <a:off x="266701" y="898525"/>
            <a:ext cx="2476499" cy="4132263"/>
          </a:xfrm>
        </p:spPr>
        <p:txBody>
          <a:bodyPr anchor="ctr" anchorCtr="0"/>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69F2433-100B-49FB-8A6C-B19FA7DABAE9}"/>
              </a:ext>
            </a:extLst>
          </p:cNvPr>
          <p:cNvSpPr>
            <a:spLocks noGrp="1"/>
          </p:cNvSpPr>
          <p:nvPr>
            <p:ph type="ftr" sz="quarter" idx="10"/>
          </p:nvPr>
        </p:nvSpPr>
        <p:spPr>
          <a:xfrm>
            <a:off x="821864" y="6356351"/>
            <a:ext cx="3172300" cy="273050"/>
          </a:xfrm>
          <a:prstGeom prst="rect">
            <a:avLst/>
          </a:prstGeom>
        </p:spPr>
        <p:txBody>
          <a:bodyPr/>
          <a:lstStyle/>
          <a:p>
            <a:r>
              <a:rPr lang="en-US"/>
              <a:t>Scenario Building &amp; Contingency Planning</a:t>
            </a:r>
            <a:endParaRPr lang="en-US" dirty="0"/>
          </a:p>
        </p:txBody>
      </p:sp>
      <p:sp>
        <p:nvSpPr>
          <p:cNvPr id="15" name="Freeform 25">
            <a:extLst>
              <a:ext uri="{FF2B5EF4-FFF2-40B4-BE49-F238E27FC236}">
                <a16:creationId xmlns:a16="http://schemas.microsoft.com/office/drawing/2014/main" id="{8C49EDA3-868C-4831-9782-5DE84ADDDEC0}"/>
              </a:ext>
            </a:extLst>
          </p:cNvPr>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6" name="Freeform 30">
            <a:extLst>
              <a:ext uri="{FF2B5EF4-FFF2-40B4-BE49-F238E27FC236}">
                <a16:creationId xmlns:a16="http://schemas.microsoft.com/office/drawing/2014/main" id="{766D16B9-8CA6-4E9E-82B0-47A6F9CB1A6A}"/>
              </a:ext>
            </a:extLst>
          </p:cNvPr>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Tree>
    <p:extLst>
      <p:ext uri="{BB962C8B-B14F-4D97-AF65-F5344CB8AC3E}">
        <p14:creationId xmlns:p14="http://schemas.microsoft.com/office/powerpoint/2010/main" val="3802636451"/>
      </p:ext>
    </p:extLst>
  </p:cSld>
  <p:clrMapOvr>
    <a:masterClrMapping/>
  </p:clrMapOvr>
  <p:extLst>
    <p:ext uri="{DCECCB84-F9BA-43D5-87BE-67443E8EF086}">
      <p15:sldGuideLst xmlns:p15="http://schemas.microsoft.com/office/powerpoint/2012/main">
        <p15:guide id="1" pos="1728">
          <p15:clr>
            <a:srgbClr val="FBAE40"/>
          </p15:clr>
        </p15:guide>
        <p15:guide id="2" pos="2016">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2E2A2B-215D-4E96-917D-22AA2B490A26}"/>
              </a:ext>
            </a:extLst>
          </p:cNvPr>
          <p:cNvSpPr>
            <a:spLocks noGrp="1"/>
          </p:cNvSpPr>
          <p:nvPr>
            <p:ph type="ftr" sz="quarter" idx="10"/>
          </p:nvPr>
        </p:nvSpPr>
        <p:spPr>
          <a:xfrm>
            <a:off x="821864" y="6356351"/>
            <a:ext cx="3172300" cy="273050"/>
          </a:xfrm>
          <a:prstGeom prst="rect">
            <a:avLst/>
          </a:prstGeom>
        </p:spPr>
        <p:txBody>
          <a:bodyPr/>
          <a:lstStyle/>
          <a:p>
            <a:r>
              <a:rPr lang="en-US"/>
              <a:t>Scenario Building &amp; Contingency Planning</a:t>
            </a:r>
            <a:endParaRPr lang="en-US" dirty="0"/>
          </a:p>
        </p:txBody>
      </p:sp>
    </p:spTree>
    <p:extLst>
      <p:ext uri="{BB962C8B-B14F-4D97-AF65-F5344CB8AC3E}">
        <p14:creationId xmlns:p14="http://schemas.microsoft.com/office/powerpoint/2010/main" val="3019688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Red divider B">
    <p:bg>
      <p:bgPr>
        <a:solidFill>
          <a:schemeClr val="bg1"/>
        </a:solidFill>
        <a:effectLst/>
      </p:bgPr>
    </p:bg>
    <p:spTree>
      <p:nvGrpSpPr>
        <p:cNvPr id="1" name=""/>
        <p:cNvGrpSpPr/>
        <p:nvPr/>
      </p:nvGrpSpPr>
      <p:grpSpPr>
        <a:xfrm>
          <a:off x="0" y="0"/>
          <a:ext cx="0" cy="0"/>
          <a:chOff x="0" y="0"/>
          <a:chExt cx="0" cy="0"/>
        </a:xfrm>
      </p:grpSpPr>
      <p:sp>
        <p:nvSpPr>
          <p:cNvPr id="12" name="Rectangle 15"/>
          <p:cNvSpPr>
            <a:spLocks noChangeArrowheads="1"/>
          </p:cNvSpPr>
          <p:nvPr/>
        </p:nvSpPr>
        <p:spPr bwMode="gray">
          <a:xfrm>
            <a:off x="0" y="0"/>
            <a:ext cx="9144000" cy="6858000"/>
          </a:xfrm>
          <a:prstGeom prst="rect">
            <a:avLst/>
          </a:prstGeom>
          <a:solidFill>
            <a:schemeClr val="accent1"/>
          </a:solidFill>
          <a:ln w="9525">
            <a:noFill/>
            <a:miter lim="800000"/>
            <a:headEnd/>
            <a:tailEnd/>
          </a:ln>
          <a:effectLst/>
        </p:spPr>
        <p:txBody>
          <a:bodyPr wrap="none" anchor="ctr"/>
          <a:lstStyle/>
          <a:p>
            <a:endParaRPr lang="en-GB" dirty="0"/>
          </a:p>
        </p:txBody>
      </p:sp>
      <p:sp>
        <p:nvSpPr>
          <p:cNvPr id="13" name="Right Triangle 12">
            <a:extLst>
              <a:ext uri="{FF2B5EF4-FFF2-40B4-BE49-F238E27FC236}">
                <a16:creationId xmlns:a16="http://schemas.microsoft.com/office/drawing/2014/main" id="{6AA156B4-C1DC-499A-8614-CD39C9BBDB20}"/>
              </a:ext>
            </a:extLst>
          </p:cNvPr>
          <p:cNvSpPr>
            <a:spLocks noChangeAspect="1"/>
          </p:cNvSpPr>
          <p:nvPr userDrawn="1"/>
        </p:nvSpPr>
        <p:spPr>
          <a:xfrm rot="10800000" flipH="1">
            <a:off x="0" y="4113"/>
            <a:ext cx="9144000" cy="6407475"/>
          </a:xfrm>
          <a:prstGeom prst="rtTriangle">
            <a:avLst/>
          </a:prstGeom>
          <a:solidFill>
            <a:schemeClr val="accent5">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7170" name="Rectangle 2"/>
          <p:cNvSpPr>
            <a:spLocks noGrp="1" noChangeArrowheads="1"/>
          </p:cNvSpPr>
          <p:nvPr>
            <p:ph type="ctrTitle"/>
          </p:nvPr>
        </p:nvSpPr>
        <p:spPr bwMode="gray">
          <a:xfrm>
            <a:off x="287338" y="1379538"/>
            <a:ext cx="4037012" cy="3278726"/>
          </a:xfrm>
        </p:spPr>
        <p:txBody>
          <a:bodyPr anchor="ctr" anchorCtr="0"/>
          <a:lstStyle>
            <a:lvl1pPr>
              <a:defRPr sz="3200" b="1">
                <a:solidFill>
                  <a:schemeClr val="bg1"/>
                </a:solidFill>
              </a:defRPr>
            </a:lvl1pPr>
          </a:lstStyle>
          <a:p>
            <a:r>
              <a:rPr lang="en-US"/>
              <a:t>Click to edit Master title style</a:t>
            </a:r>
            <a:endParaRPr lang="en-GB" dirty="0"/>
          </a:p>
        </p:txBody>
      </p:sp>
      <p:sp>
        <p:nvSpPr>
          <p:cNvPr id="10" name="Freeform 25"/>
          <p:cNvSpPr>
            <a:spLocks noChangeAspect="1"/>
          </p:cNvSpPr>
          <p:nvPr/>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dirty="0"/>
          </a:p>
        </p:txBody>
      </p:sp>
      <p:sp>
        <p:nvSpPr>
          <p:cNvPr id="11" name="Freeform 30"/>
          <p:cNvSpPr>
            <a:spLocks noChangeAspect="1"/>
          </p:cNvSpPr>
          <p:nvPr/>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dirty="0"/>
          </a:p>
        </p:txBody>
      </p:sp>
      <p:sp>
        <p:nvSpPr>
          <p:cNvPr id="14" name="Freeform 25"/>
          <p:cNvSpPr>
            <a:spLocks noChangeAspect="1"/>
          </p:cNvSpPr>
          <p:nvPr userDrawn="1"/>
        </p:nvSpPr>
        <p:spPr bwMode="gray">
          <a:xfrm>
            <a:off x="503931" y="5030788"/>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chemeClr val="bg1"/>
          </a:solidFill>
          <a:ln w="9525">
            <a:noFill/>
            <a:round/>
            <a:headEnd/>
            <a:tailEnd/>
          </a:ln>
        </p:spPr>
        <p:txBody>
          <a:bodyPr/>
          <a:lstStyle/>
          <a:p>
            <a:endParaRPr lang="en-GB" dirty="0"/>
          </a:p>
        </p:txBody>
      </p:sp>
      <p:sp>
        <p:nvSpPr>
          <p:cNvPr id="15" name="Freeform 30"/>
          <p:cNvSpPr>
            <a:spLocks noChangeAspect="1"/>
          </p:cNvSpPr>
          <p:nvPr userDrawn="1"/>
        </p:nvSpPr>
        <p:spPr bwMode="gray">
          <a:xfrm>
            <a:off x="503931"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chemeClr val="bg1"/>
          </a:solidFill>
          <a:ln w="9525">
            <a:noFill/>
            <a:round/>
            <a:headEnd/>
            <a:tailEnd/>
          </a:ln>
        </p:spPr>
        <p:txBody>
          <a:bodyPr/>
          <a:lstStyle/>
          <a:p>
            <a:endParaRPr lang="en-GB" dirty="0"/>
          </a:p>
        </p:txBody>
      </p:sp>
      <p:sp>
        <p:nvSpPr>
          <p:cNvPr id="17" name="Slide Number Placeholder 5">
            <a:extLst>
              <a:ext uri="{FF2B5EF4-FFF2-40B4-BE49-F238E27FC236}">
                <a16:creationId xmlns:a16="http://schemas.microsoft.com/office/drawing/2014/main" id="{B564074F-C8B0-453A-8832-AD656BBD5215}"/>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CA9D2547-B514-4F05-AF60-5D6AE97E2F27}"/>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bg1"/>
                </a:solidFill>
              </a:defRPr>
            </a:lvl1pPr>
          </a:lstStyle>
          <a:p>
            <a:endParaRPr lang="en-US" dirty="0"/>
          </a:p>
        </p:txBody>
      </p:sp>
      <p:pic>
        <p:nvPicPr>
          <p:cNvPr id="19" name="Graphic 18">
            <a:extLst>
              <a:ext uri="{FF2B5EF4-FFF2-40B4-BE49-F238E27FC236}">
                <a16:creationId xmlns:a16="http://schemas.microsoft.com/office/drawing/2014/main" id="{EDAF6088-93CF-4BC6-8EE7-73A573C553F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2939"/>
            <a:ext cx="2205820" cy="385354"/>
          </a:xfrm>
          <a:prstGeom prst="rect">
            <a:avLst/>
          </a:prstGeom>
        </p:spPr>
      </p:pic>
    </p:spTree>
    <p:extLst>
      <p:ext uri="{BB962C8B-B14F-4D97-AF65-F5344CB8AC3E}">
        <p14:creationId xmlns:p14="http://schemas.microsoft.com/office/powerpoint/2010/main" val="815173231"/>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172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B">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DBAC972-C4DE-4685-BDC1-E2A9AE45D33F}"/>
              </a:ext>
            </a:extLst>
          </p:cNvPr>
          <p:cNvSpPr/>
          <p:nvPr userDrawn="1"/>
        </p:nvSpPr>
        <p:spPr>
          <a:xfrm flipH="1">
            <a:off x="3269198" y="2741350"/>
            <a:ext cx="5874802" cy="4116650"/>
          </a:xfrm>
          <a:prstGeom prst="rtTriangle">
            <a:avLst/>
          </a:prstGeom>
          <a:solidFill>
            <a:schemeClr val="bg2">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4" name="Footer Placeholder 3">
            <a:extLst>
              <a:ext uri="{FF2B5EF4-FFF2-40B4-BE49-F238E27FC236}">
                <a16:creationId xmlns:a16="http://schemas.microsoft.com/office/drawing/2014/main" id="{3FFE3FF0-DA5B-4B15-B37F-B0AB4E141DB8}"/>
              </a:ext>
            </a:extLst>
          </p:cNvPr>
          <p:cNvSpPr>
            <a:spLocks noGrp="1"/>
          </p:cNvSpPr>
          <p:nvPr>
            <p:ph type="ftr" sz="quarter" idx="10"/>
          </p:nvPr>
        </p:nvSpPr>
        <p:spPr>
          <a:xfrm>
            <a:off x="821864" y="6356351"/>
            <a:ext cx="3172300" cy="273050"/>
          </a:xfrm>
          <a:prstGeom prst="rect">
            <a:avLst/>
          </a:prstGeom>
        </p:spPr>
        <p:txBody>
          <a:bodyPr/>
          <a:lstStyle/>
          <a:p>
            <a:r>
              <a:rPr lang="en-US"/>
              <a:t>Scenario Building &amp; Contingency Planning</a:t>
            </a:r>
            <a:endParaRPr lang="en-US" dirty="0"/>
          </a:p>
        </p:txBody>
      </p:sp>
      <p:pic>
        <p:nvPicPr>
          <p:cNvPr id="5" name="Graphic 4">
            <a:extLst>
              <a:ext uri="{FF2B5EF4-FFF2-40B4-BE49-F238E27FC236}">
                <a16:creationId xmlns:a16="http://schemas.microsoft.com/office/drawing/2014/main" id="{9D626ACC-9519-4345-8F25-809C45D87D4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169516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With you today - 1 presenter">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66700" y="1828800"/>
            <a:ext cx="1669135" cy="1659536"/>
          </a:xfrm>
          <a:prstGeom prst="ellipse">
            <a:avLst/>
          </a:prstGeom>
        </p:spPr>
        <p:txBody>
          <a:bodyPr/>
          <a:lstStyle/>
          <a:p>
            <a:r>
              <a:rPr lang="en-US"/>
              <a:t>Click icon to add picture</a:t>
            </a:r>
          </a:p>
        </p:txBody>
      </p:sp>
      <p:sp>
        <p:nvSpPr>
          <p:cNvPr id="8" name="Content Placeholder 3"/>
          <p:cNvSpPr>
            <a:spLocks noGrp="1"/>
          </p:cNvSpPr>
          <p:nvPr>
            <p:ph sz="quarter" idx="12"/>
          </p:nvPr>
        </p:nvSpPr>
        <p:spPr>
          <a:xfrm>
            <a:off x="2133600" y="1828800"/>
            <a:ext cx="2324100" cy="165953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ight Triangle 6">
            <a:extLst>
              <a:ext uri="{FF2B5EF4-FFF2-40B4-BE49-F238E27FC236}">
                <a16:creationId xmlns:a16="http://schemas.microsoft.com/office/drawing/2014/main" id="{25B15B85-1B20-42A3-87C3-6CEEC5487F10}"/>
              </a:ext>
            </a:extLst>
          </p:cNvPr>
          <p:cNvSpPr/>
          <p:nvPr userDrawn="1"/>
        </p:nvSpPr>
        <p:spPr>
          <a:xfrm flipH="1">
            <a:off x="3269198" y="2741350"/>
            <a:ext cx="5874802" cy="4116650"/>
          </a:xfrm>
          <a:prstGeom prst="rtTriangle">
            <a:avLst/>
          </a:prstGeom>
          <a:solidFill>
            <a:schemeClr val="bg2">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3" name="Footer Placeholder 2">
            <a:extLst>
              <a:ext uri="{FF2B5EF4-FFF2-40B4-BE49-F238E27FC236}">
                <a16:creationId xmlns:a16="http://schemas.microsoft.com/office/drawing/2014/main" id="{46A26D5E-211A-46DD-B0E1-75FB4700361C}"/>
              </a:ext>
            </a:extLst>
          </p:cNvPr>
          <p:cNvSpPr>
            <a:spLocks noGrp="1"/>
          </p:cNvSpPr>
          <p:nvPr>
            <p:ph type="ftr" sz="quarter" idx="14"/>
          </p:nvPr>
        </p:nvSpPr>
        <p:spPr>
          <a:xfrm>
            <a:off x="821864" y="6356351"/>
            <a:ext cx="3172300" cy="273050"/>
          </a:xfrm>
          <a:prstGeom prst="rect">
            <a:avLst/>
          </a:prstGeom>
        </p:spPr>
        <p:txBody>
          <a:bodyPr/>
          <a:lstStyle/>
          <a:p>
            <a:r>
              <a:rPr lang="en-US"/>
              <a:t>Scenario Building &amp; Contingency Planning</a:t>
            </a:r>
            <a:endParaRPr lang="en-US" dirty="0"/>
          </a:p>
        </p:txBody>
      </p:sp>
      <p:sp>
        <p:nvSpPr>
          <p:cNvPr id="4" name="Title 3">
            <a:extLst>
              <a:ext uri="{FF2B5EF4-FFF2-40B4-BE49-F238E27FC236}">
                <a16:creationId xmlns:a16="http://schemas.microsoft.com/office/drawing/2014/main" id="{AD4F35CB-0CE1-4DC3-BF2E-CF0641AAC971}"/>
              </a:ext>
            </a:extLst>
          </p:cNvPr>
          <p:cNvSpPr>
            <a:spLocks noGrp="1"/>
          </p:cNvSpPr>
          <p:nvPr>
            <p:ph type="title"/>
          </p:nvPr>
        </p:nvSpPr>
        <p:spPr/>
        <p:txBody>
          <a:bodyPr/>
          <a:lstStyle/>
          <a:p>
            <a:r>
              <a:rPr lang="en-US"/>
              <a:t>Click to edit Master title style</a:t>
            </a:r>
            <a:endParaRPr lang="en-US" dirty="0"/>
          </a:p>
        </p:txBody>
      </p:sp>
      <p:pic>
        <p:nvPicPr>
          <p:cNvPr id="10" name="Graphic 9">
            <a:extLst>
              <a:ext uri="{FF2B5EF4-FFF2-40B4-BE49-F238E27FC236}">
                <a16:creationId xmlns:a16="http://schemas.microsoft.com/office/drawing/2014/main" id="{90485A7D-1ECF-44A8-A0AB-356E7E8232E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2855786726"/>
      </p:ext>
    </p:extLst>
  </p:cSld>
  <p:clrMapOvr>
    <a:masterClrMapping/>
  </p:clrMapOvr>
  <p:extLst>
    <p:ext uri="{DCECCB84-F9BA-43D5-87BE-67443E8EF086}">
      <p15:sldGuideLst xmlns:p15="http://schemas.microsoft.com/office/powerpoint/2012/main">
        <p15:guide id="1" pos="2808">
          <p15:clr>
            <a:srgbClr val="FBAE40"/>
          </p15:clr>
        </p15:guide>
        <p15:guide id="2" pos="2955">
          <p15:clr>
            <a:srgbClr val="FBAE40"/>
          </p15:clr>
        </p15:guide>
        <p15:guide id="3" orient="horz" pos="115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With you today - 2 presenters">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66700" y="1828800"/>
            <a:ext cx="1669135" cy="1659536"/>
          </a:xfrm>
          <a:prstGeom prst="ellipse">
            <a:avLst/>
          </a:prstGeom>
        </p:spPr>
        <p:txBody>
          <a:bodyPr/>
          <a:lstStyle/>
          <a:p>
            <a:r>
              <a:rPr lang="en-US"/>
              <a:t>Click icon to add picture</a:t>
            </a:r>
          </a:p>
        </p:txBody>
      </p:sp>
      <p:sp>
        <p:nvSpPr>
          <p:cNvPr id="10" name="Picture Placeholder 8"/>
          <p:cNvSpPr>
            <a:spLocks noGrp="1"/>
          </p:cNvSpPr>
          <p:nvPr>
            <p:ph type="pic" sz="quarter" idx="11"/>
          </p:nvPr>
        </p:nvSpPr>
        <p:spPr>
          <a:xfrm>
            <a:off x="4694238" y="1828800"/>
            <a:ext cx="1669135" cy="1659536"/>
          </a:xfrm>
          <a:prstGeom prst="ellipse">
            <a:avLst/>
          </a:prstGeom>
        </p:spPr>
        <p:txBody>
          <a:bodyPr/>
          <a:lstStyle/>
          <a:p>
            <a:r>
              <a:rPr lang="en-US"/>
              <a:t>Click icon to add picture</a:t>
            </a:r>
          </a:p>
        </p:txBody>
      </p:sp>
      <p:sp>
        <p:nvSpPr>
          <p:cNvPr id="8" name="Content Placeholder 3"/>
          <p:cNvSpPr>
            <a:spLocks noGrp="1"/>
          </p:cNvSpPr>
          <p:nvPr>
            <p:ph sz="quarter" idx="12"/>
          </p:nvPr>
        </p:nvSpPr>
        <p:spPr>
          <a:xfrm>
            <a:off x="2133600" y="1828800"/>
            <a:ext cx="2324100" cy="165953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3"/>
          </p:nvPr>
        </p:nvSpPr>
        <p:spPr>
          <a:xfrm>
            <a:off x="6561138" y="1828800"/>
            <a:ext cx="2324100" cy="165953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25B15B85-1B20-42A3-87C3-6CEEC5487F10}"/>
              </a:ext>
            </a:extLst>
          </p:cNvPr>
          <p:cNvSpPr/>
          <p:nvPr userDrawn="1"/>
        </p:nvSpPr>
        <p:spPr>
          <a:xfrm flipH="1">
            <a:off x="3269198" y="2741350"/>
            <a:ext cx="5874802" cy="4116650"/>
          </a:xfrm>
          <a:prstGeom prst="rtTriangle">
            <a:avLst/>
          </a:prstGeom>
          <a:solidFill>
            <a:schemeClr val="bg2">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3" name="Footer Placeholder 2">
            <a:extLst>
              <a:ext uri="{FF2B5EF4-FFF2-40B4-BE49-F238E27FC236}">
                <a16:creationId xmlns:a16="http://schemas.microsoft.com/office/drawing/2014/main" id="{46A26D5E-211A-46DD-B0E1-75FB4700361C}"/>
              </a:ext>
            </a:extLst>
          </p:cNvPr>
          <p:cNvSpPr>
            <a:spLocks noGrp="1"/>
          </p:cNvSpPr>
          <p:nvPr>
            <p:ph type="ftr" sz="quarter" idx="14"/>
          </p:nvPr>
        </p:nvSpPr>
        <p:spPr>
          <a:xfrm>
            <a:off x="821864" y="6356351"/>
            <a:ext cx="3172300" cy="273050"/>
          </a:xfrm>
          <a:prstGeom prst="rect">
            <a:avLst/>
          </a:prstGeom>
        </p:spPr>
        <p:txBody>
          <a:bodyPr/>
          <a:lstStyle/>
          <a:p>
            <a:r>
              <a:rPr lang="en-US"/>
              <a:t>Scenario Building &amp; Contingency Planning</a:t>
            </a:r>
            <a:endParaRPr lang="en-US" dirty="0"/>
          </a:p>
        </p:txBody>
      </p:sp>
      <p:sp>
        <p:nvSpPr>
          <p:cNvPr id="4" name="Title 3">
            <a:extLst>
              <a:ext uri="{FF2B5EF4-FFF2-40B4-BE49-F238E27FC236}">
                <a16:creationId xmlns:a16="http://schemas.microsoft.com/office/drawing/2014/main" id="{AD4F35CB-0CE1-4DC3-BF2E-CF0641AAC971}"/>
              </a:ext>
            </a:extLst>
          </p:cNvPr>
          <p:cNvSpPr>
            <a:spLocks noGrp="1"/>
          </p:cNvSpPr>
          <p:nvPr>
            <p:ph type="title"/>
          </p:nvPr>
        </p:nvSpPr>
        <p:spPr/>
        <p:txBody>
          <a:bodyPr/>
          <a:lstStyle/>
          <a:p>
            <a:r>
              <a:rPr lang="en-US"/>
              <a:t>Click to edit Master title style</a:t>
            </a:r>
            <a:endParaRPr lang="en-US" dirty="0"/>
          </a:p>
        </p:txBody>
      </p:sp>
      <p:pic>
        <p:nvPicPr>
          <p:cNvPr id="13" name="Graphic 12">
            <a:extLst>
              <a:ext uri="{FF2B5EF4-FFF2-40B4-BE49-F238E27FC236}">
                <a16:creationId xmlns:a16="http://schemas.microsoft.com/office/drawing/2014/main" id="{AADD3D06-E849-4CFF-982F-E5929EA1C23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1488338679"/>
      </p:ext>
    </p:extLst>
  </p:cSld>
  <p:clrMapOvr>
    <a:masterClrMapping/>
  </p:clrMapOvr>
  <p:extLst>
    <p:ext uri="{DCECCB84-F9BA-43D5-87BE-67443E8EF086}">
      <p15:sldGuideLst xmlns:p15="http://schemas.microsoft.com/office/powerpoint/2012/main">
        <p15:guide id="1" pos="2808">
          <p15:clr>
            <a:srgbClr val="FBAE40"/>
          </p15:clr>
        </p15:guide>
        <p15:guide id="2" pos="2955">
          <p15:clr>
            <a:srgbClr val="FBAE40"/>
          </p15:clr>
        </p15:guide>
        <p15:guide id="3" orient="horz" pos="115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With you today - 3 presenters">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266700" y="3974500"/>
            <a:ext cx="8610600" cy="1969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GB" dirty="0"/>
          </a:p>
        </p:txBody>
      </p:sp>
      <p:sp>
        <p:nvSpPr>
          <p:cNvPr id="9" name="Picture Placeholder 8"/>
          <p:cNvSpPr>
            <a:spLocks noGrp="1"/>
          </p:cNvSpPr>
          <p:nvPr>
            <p:ph type="pic" sz="quarter" idx="10"/>
          </p:nvPr>
        </p:nvSpPr>
        <p:spPr>
          <a:xfrm>
            <a:off x="888995" y="1828800"/>
            <a:ext cx="1669135" cy="1659536"/>
          </a:xfrm>
          <a:prstGeom prst="ellipse">
            <a:avLst/>
          </a:prstGeom>
        </p:spPr>
        <p:txBody>
          <a:bodyPr/>
          <a:lstStyle/>
          <a:p>
            <a:r>
              <a:rPr lang="en-US"/>
              <a:t>Click icon to add picture</a:t>
            </a:r>
          </a:p>
        </p:txBody>
      </p:sp>
      <p:sp>
        <p:nvSpPr>
          <p:cNvPr id="10" name="Picture Placeholder 8"/>
          <p:cNvSpPr>
            <a:spLocks noGrp="1"/>
          </p:cNvSpPr>
          <p:nvPr>
            <p:ph type="pic" sz="quarter" idx="11"/>
          </p:nvPr>
        </p:nvSpPr>
        <p:spPr>
          <a:xfrm>
            <a:off x="3742263" y="1828800"/>
            <a:ext cx="1669135" cy="1659536"/>
          </a:xfrm>
          <a:prstGeom prst="ellipse">
            <a:avLst/>
          </a:prstGeom>
        </p:spPr>
        <p:txBody>
          <a:bodyPr/>
          <a:lstStyle/>
          <a:p>
            <a:r>
              <a:rPr lang="en-US"/>
              <a:t>Click icon to add picture</a:t>
            </a:r>
          </a:p>
        </p:txBody>
      </p:sp>
      <p:sp>
        <p:nvSpPr>
          <p:cNvPr id="11" name="Picture Placeholder 8"/>
          <p:cNvSpPr>
            <a:spLocks noGrp="1"/>
          </p:cNvSpPr>
          <p:nvPr>
            <p:ph type="pic" sz="quarter" idx="12"/>
          </p:nvPr>
        </p:nvSpPr>
        <p:spPr>
          <a:xfrm>
            <a:off x="6585865" y="1828800"/>
            <a:ext cx="1669135" cy="1659536"/>
          </a:xfrm>
          <a:prstGeom prst="ellipse">
            <a:avLst/>
          </a:prstGeom>
        </p:spPr>
        <p:txBody>
          <a:bodyPr/>
          <a:lstStyle/>
          <a:p>
            <a:r>
              <a:rPr lang="en-US"/>
              <a:t>Click icon to add picture</a:t>
            </a:r>
          </a:p>
        </p:txBody>
      </p:sp>
      <p:sp>
        <p:nvSpPr>
          <p:cNvPr id="3" name="Footer Placeholder 2">
            <a:extLst>
              <a:ext uri="{FF2B5EF4-FFF2-40B4-BE49-F238E27FC236}">
                <a16:creationId xmlns:a16="http://schemas.microsoft.com/office/drawing/2014/main" id="{832604A4-62B5-4ADB-8919-0482019FC9DB}"/>
              </a:ext>
            </a:extLst>
          </p:cNvPr>
          <p:cNvSpPr>
            <a:spLocks noGrp="1"/>
          </p:cNvSpPr>
          <p:nvPr>
            <p:ph type="ftr" sz="quarter" idx="14"/>
          </p:nvPr>
        </p:nvSpPr>
        <p:spPr>
          <a:xfrm>
            <a:off x="821864" y="6356351"/>
            <a:ext cx="3172300" cy="273050"/>
          </a:xfrm>
          <a:prstGeom prst="rect">
            <a:avLst/>
          </a:prstGeom>
        </p:spPr>
        <p:txBody>
          <a:bodyPr/>
          <a:lstStyle/>
          <a:p>
            <a:r>
              <a:rPr lang="en-US"/>
              <a:t>Scenario Building &amp; Contingency Planning</a:t>
            </a:r>
            <a:endParaRPr lang="en-US" dirty="0"/>
          </a:p>
        </p:txBody>
      </p:sp>
    </p:spTree>
    <p:extLst>
      <p:ext uri="{BB962C8B-B14F-4D97-AF65-F5344CB8AC3E}">
        <p14:creationId xmlns:p14="http://schemas.microsoft.com/office/powerpoint/2010/main" val="2661025338"/>
      </p:ext>
    </p:extLst>
  </p:cSld>
  <p:clrMapOvr>
    <a:masterClrMapping/>
  </p:clrMapOvr>
  <p:extLst>
    <p:ext uri="{DCECCB84-F9BA-43D5-87BE-67443E8EF086}">
      <p15:sldGuideLst xmlns:p15="http://schemas.microsoft.com/office/powerpoint/2012/main">
        <p15:guide id="1" pos="1984">
          <p15:clr>
            <a:srgbClr val="FBAE40"/>
          </p15:clr>
        </p15:guide>
        <p15:guide id="2" pos="3787">
          <p15:clr>
            <a:srgbClr val="FBAE40"/>
          </p15:clr>
        </p15:guide>
        <p15:guide id="3" orient="horz" pos="115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With you today - 4 presenters">
    <p:spTree>
      <p:nvGrpSpPr>
        <p:cNvPr id="1" name=""/>
        <p:cNvGrpSpPr/>
        <p:nvPr/>
      </p:nvGrpSpPr>
      <p:grpSpPr>
        <a:xfrm>
          <a:off x="0" y="0"/>
          <a:ext cx="0" cy="0"/>
          <a:chOff x="0" y="0"/>
          <a:chExt cx="0" cy="0"/>
        </a:xfrm>
      </p:grpSpPr>
      <p:sp>
        <p:nvSpPr>
          <p:cNvPr id="12" name="Content Placeholder 3"/>
          <p:cNvSpPr>
            <a:spLocks noGrp="1"/>
          </p:cNvSpPr>
          <p:nvPr>
            <p:ph sz="quarter" idx="14"/>
          </p:nvPr>
        </p:nvSpPr>
        <p:spPr>
          <a:xfrm>
            <a:off x="266700" y="3810000"/>
            <a:ext cx="86106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GB" dirty="0"/>
          </a:p>
        </p:txBody>
      </p:sp>
      <p:sp>
        <p:nvSpPr>
          <p:cNvPr id="9" name="Picture Placeholder 8"/>
          <p:cNvSpPr>
            <a:spLocks noGrp="1"/>
          </p:cNvSpPr>
          <p:nvPr>
            <p:ph type="pic" sz="quarter" idx="10"/>
          </p:nvPr>
        </p:nvSpPr>
        <p:spPr>
          <a:xfrm>
            <a:off x="524414" y="1828800"/>
            <a:ext cx="1669135" cy="1659536"/>
          </a:xfrm>
          <a:prstGeom prst="ellipse">
            <a:avLst/>
          </a:prstGeom>
        </p:spPr>
        <p:txBody>
          <a:bodyPr/>
          <a:lstStyle/>
          <a:p>
            <a:r>
              <a:rPr lang="en-US"/>
              <a:t>Click icon to add picture</a:t>
            </a:r>
          </a:p>
        </p:txBody>
      </p:sp>
      <p:sp>
        <p:nvSpPr>
          <p:cNvPr id="10" name="Picture Placeholder 8"/>
          <p:cNvSpPr>
            <a:spLocks noGrp="1"/>
          </p:cNvSpPr>
          <p:nvPr>
            <p:ph type="pic" sz="quarter" idx="11"/>
          </p:nvPr>
        </p:nvSpPr>
        <p:spPr>
          <a:xfrm>
            <a:off x="2673306" y="1828800"/>
            <a:ext cx="1669135" cy="1659536"/>
          </a:xfrm>
          <a:prstGeom prst="ellipse">
            <a:avLst/>
          </a:prstGeom>
        </p:spPr>
        <p:txBody>
          <a:bodyPr/>
          <a:lstStyle/>
          <a:p>
            <a:r>
              <a:rPr lang="en-US"/>
              <a:t>Click icon to add picture</a:t>
            </a:r>
          </a:p>
        </p:txBody>
      </p:sp>
      <p:sp>
        <p:nvSpPr>
          <p:cNvPr id="11" name="Picture Placeholder 8"/>
          <p:cNvSpPr>
            <a:spLocks noGrp="1"/>
          </p:cNvSpPr>
          <p:nvPr>
            <p:ph type="pic" sz="quarter" idx="12"/>
          </p:nvPr>
        </p:nvSpPr>
        <p:spPr>
          <a:xfrm>
            <a:off x="4822198" y="1828800"/>
            <a:ext cx="1669135" cy="1659536"/>
          </a:xfrm>
          <a:prstGeom prst="ellipse">
            <a:avLst/>
          </a:prstGeom>
        </p:spPr>
        <p:txBody>
          <a:bodyPr/>
          <a:lstStyle/>
          <a:p>
            <a:r>
              <a:rPr lang="en-US"/>
              <a:t>Click icon to add picture</a:t>
            </a:r>
          </a:p>
        </p:txBody>
      </p:sp>
      <p:sp>
        <p:nvSpPr>
          <p:cNvPr id="6" name="Picture Placeholder 8"/>
          <p:cNvSpPr>
            <a:spLocks noGrp="1"/>
          </p:cNvSpPr>
          <p:nvPr>
            <p:ph type="pic" sz="quarter" idx="13"/>
          </p:nvPr>
        </p:nvSpPr>
        <p:spPr>
          <a:xfrm>
            <a:off x="6971089" y="1828800"/>
            <a:ext cx="1669135" cy="1659536"/>
          </a:xfrm>
          <a:prstGeom prst="ellipse">
            <a:avLst/>
          </a:prstGeom>
        </p:spPr>
        <p:txBody>
          <a:bodyPr/>
          <a:lstStyle/>
          <a:p>
            <a:r>
              <a:rPr lang="en-US"/>
              <a:t>Click icon to add picture</a:t>
            </a:r>
          </a:p>
        </p:txBody>
      </p:sp>
      <p:sp>
        <p:nvSpPr>
          <p:cNvPr id="3" name="Footer Placeholder 2">
            <a:extLst>
              <a:ext uri="{FF2B5EF4-FFF2-40B4-BE49-F238E27FC236}">
                <a16:creationId xmlns:a16="http://schemas.microsoft.com/office/drawing/2014/main" id="{B2EF77D3-25C1-4A33-922A-80604B1A9DA5}"/>
              </a:ext>
            </a:extLst>
          </p:cNvPr>
          <p:cNvSpPr>
            <a:spLocks noGrp="1"/>
          </p:cNvSpPr>
          <p:nvPr>
            <p:ph type="ftr" sz="quarter" idx="15"/>
          </p:nvPr>
        </p:nvSpPr>
        <p:spPr>
          <a:xfrm>
            <a:off x="821864" y="6356351"/>
            <a:ext cx="3172300" cy="273050"/>
          </a:xfrm>
          <a:prstGeom prst="rect">
            <a:avLst/>
          </a:prstGeom>
        </p:spPr>
        <p:txBody>
          <a:bodyPr/>
          <a:lstStyle/>
          <a:p>
            <a:r>
              <a:rPr lang="en-US"/>
              <a:t>Scenario Building &amp; Contingency Planning</a:t>
            </a:r>
            <a:endParaRPr lang="en-US" dirty="0"/>
          </a:p>
        </p:txBody>
      </p:sp>
    </p:spTree>
    <p:extLst>
      <p:ext uri="{BB962C8B-B14F-4D97-AF65-F5344CB8AC3E}">
        <p14:creationId xmlns:p14="http://schemas.microsoft.com/office/powerpoint/2010/main" val="2096322401"/>
      </p:ext>
    </p:extLst>
  </p:cSld>
  <p:clrMapOvr>
    <a:masterClrMapping/>
  </p:clrMapOvr>
  <p:extLst>
    <p:ext uri="{DCECCB84-F9BA-43D5-87BE-67443E8EF086}">
      <p15:sldGuideLst xmlns:p15="http://schemas.microsoft.com/office/powerpoint/2012/main">
        <p15:guide id="1" pos="2880">
          <p15:clr>
            <a:srgbClr val="FBAE40"/>
          </p15:clr>
        </p15:guide>
        <p15:guide id="2" pos="1520">
          <p15:clr>
            <a:srgbClr val="FBAE40"/>
          </p15:clr>
        </p15:guide>
        <p15:guide id="3" pos="4240">
          <p15:clr>
            <a:srgbClr val="FBAE40"/>
          </p15:clr>
        </p15:guide>
        <p15:guide id="4" orient="horz" pos="115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io A - With Soc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6A9C-00A9-48E6-B82B-1F43CB6E2D23}"/>
              </a:ext>
            </a:extLst>
          </p:cNvPr>
          <p:cNvSpPr>
            <a:spLocks noGrp="1"/>
          </p:cNvSpPr>
          <p:nvPr>
            <p:ph type="title"/>
          </p:nvPr>
        </p:nvSpPr>
        <p:spPr>
          <a:xfrm>
            <a:off x="266700" y="685800"/>
            <a:ext cx="4842421" cy="95885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16F2F8C6-B758-4DBB-9F69-C9764B75C266}"/>
              </a:ext>
            </a:extLst>
          </p:cNvPr>
          <p:cNvSpPr>
            <a:spLocks noGrp="1"/>
          </p:cNvSpPr>
          <p:nvPr>
            <p:ph type="ftr" sz="quarter" idx="10"/>
          </p:nvPr>
        </p:nvSpPr>
        <p:spPr>
          <a:xfrm>
            <a:off x="821864" y="6356351"/>
            <a:ext cx="3172300" cy="273050"/>
          </a:xfrm>
          <a:prstGeom prst="rect">
            <a:avLst/>
          </a:prstGeom>
        </p:spPr>
        <p:txBody>
          <a:bodyPr/>
          <a:lstStyle/>
          <a:p>
            <a:r>
              <a:rPr lang="en-US"/>
              <a:t>Scenario Building &amp; Contingency Planning</a:t>
            </a:r>
            <a:endParaRPr lang="en-US" dirty="0"/>
          </a:p>
        </p:txBody>
      </p:sp>
      <p:sp>
        <p:nvSpPr>
          <p:cNvPr id="4" name="Right Triangle 3">
            <a:extLst>
              <a:ext uri="{FF2B5EF4-FFF2-40B4-BE49-F238E27FC236}">
                <a16:creationId xmlns:a16="http://schemas.microsoft.com/office/drawing/2014/main" id="{0888D623-4ADB-4020-93EF-67F7E9FF97DA}"/>
              </a:ext>
            </a:extLst>
          </p:cNvPr>
          <p:cNvSpPr>
            <a:spLocks noChangeAspect="1"/>
          </p:cNvSpPr>
          <p:nvPr userDrawn="1"/>
        </p:nvSpPr>
        <p:spPr>
          <a:xfrm flipH="1" flipV="1">
            <a:off x="4829723" y="-3690"/>
            <a:ext cx="4314277" cy="5304622"/>
          </a:xfrm>
          <a:prstGeom prst="rtTriangle">
            <a:avLst/>
          </a:prstGeom>
          <a:solidFill>
            <a:schemeClr val="accent1"/>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5" name="Right Triangle 4">
            <a:extLst>
              <a:ext uri="{FF2B5EF4-FFF2-40B4-BE49-F238E27FC236}">
                <a16:creationId xmlns:a16="http://schemas.microsoft.com/office/drawing/2014/main" id="{C15F5186-4BEC-45D0-A4C6-DBB365749D3C}"/>
              </a:ext>
            </a:extLst>
          </p:cNvPr>
          <p:cNvSpPr>
            <a:spLocks noChangeAspect="1"/>
          </p:cNvSpPr>
          <p:nvPr userDrawn="1"/>
        </p:nvSpPr>
        <p:spPr>
          <a:xfrm rot="10800000" flipV="1">
            <a:off x="4643158" y="2057400"/>
            <a:ext cx="4500841" cy="4800720"/>
          </a:xfrm>
          <a:prstGeom prst="rtTriangle">
            <a:avLst/>
          </a:prstGeom>
          <a:solidFill>
            <a:schemeClr val="tx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6" name="Picture Placeholder 8">
            <a:extLst>
              <a:ext uri="{FF2B5EF4-FFF2-40B4-BE49-F238E27FC236}">
                <a16:creationId xmlns:a16="http://schemas.microsoft.com/office/drawing/2014/main" id="{0DCE9DE6-1D5A-430E-A809-6AF18032D930}"/>
              </a:ext>
            </a:extLst>
          </p:cNvPr>
          <p:cNvSpPr>
            <a:spLocks noGrp="1"/>
          </p:cNvSpPr>
          <p:nvPr>
            <p:ph type="pic" sz="quarter" idx="11"/>
          </p:nvPr>
        </p:nvSpPr>
        <p:spPr>
          <a:xfrm>
            <a:off x="6464059" y="2057400"/>
            <a:ext cx="2413240" cy="2413240"/>
          </a:xfrm>
          <a:prstGeom prst="ellipse">
            <a:avLst/>
          </a:prstGeom>
          <a:noFill/>
        </p:spPr>
        <p:txBody>
          <a:bodyPr/>
          <a:lstStyle>
            <a:lvl1pPr>
              <a:defRPr>
                <a:solidFill>
                  <a:schemeClr val="tx2"/>
                </a:solidFill>
              </a:defRPr>
            </a:lvl1pPr>
          </a:lstStyle>
          <a:p>
            <a:r>
              <a:rPr lang="en-US"/>
              <a:t>Click icon to add picture</a:t>
            </a:r>
          </a:p>
        </p:txBody>
      </p:sp>
      <p:sp>
        <p:nvSpPr>
          <p:cNvPr id="7" name="Content Placeholder 9">
            <a:extLst>
              <a:ext uri="{FF2B5EF4-FFF2-40B4-BE49-F238E27FC236}">
                <a16:creationId xmlns:a16="http://schemas.microsoft.com/office/drawing/2014/main" id="{0137D48E-E18B-4AC3-BEC2-CC25B4E31AD7}"/>
              </a:ext>
            </a:extLst>
          </p:cNvPr>
          <p:cNvSpPr>
            <a:spLocks noGrp="1"/>
          </p:cNvSpPr>
          <p:nvPr>
            <p:ph sz="quarter" idx="17"/>
          </p:nvPr>
        </p:nvSpPr>
        <p:spPr>
          <a:xfrm>
            <a:off x="266701" y="2057400"/>
            <a:ext cx="4842422" cy="38862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a:extLst>
              <a:ext uri="{FF2B5EF4-FFF2-40B4-BE49-F238E27FC236}">
                <a16:creationId xmlns:a16="http://schemas.microsoft.com/office/drawing/2014/main" id="{F7138537-4EC6-449E-BE7F-45DD598A5FB5}"/>
              </a:ext>
            </a:extLst>
          </p:cNvPr>
          <p:cNvSpPr>
            <a:spLocks noGrp="1"/>
          </p:cNvSpPr>
          <p:nvPr>
            <p:ph sz="quarter" idx="18" hasCustomPrompt="1"/>
          </p:nvPr>
        </p:nvSpPr>
        <p:spPr>
          <a:xfrm>
            <a:off x="5746801" y="4980761"/>
            <a:ext cx="2413241" cy="962839"/>
          </a:xfrm>
        </p:spPr>
        <p:txBody>
          <a:bodyPr rIns="182880" anchor="ctr"/>
          <a:lstStyle>
            <a:lvl1pPr algn="r">
              <a:spcAft>
                <a:spcPts val="600"/>
              </a:spcAft>
              <a:defRPr sz="16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grpSp>
        <p:nvGrpSpPr>
          <p:cNvPr id="9" name="Group 8">
            <a:extLst>
              <a:ext uri="{FF2B5EF4-FFF2-40B4-BE49-F238E27FC236}">
                <a16:creationId xmlns:a16="http://schemas.microsoft.com/office/drawing/2014/main" id="{6D7918A1-80B8-411F-8E25-0FD0706FAF97}"/>
              </a:ext>
            </a:extLst>
          </p:cNvPr>
          <p:cNvGrpSpPr/>
          <p:nvPr userDrawn="1"/>
        </p:nvGrpSpPr>
        <p:grpSpPr>
          <a:xfrm>
            <a:off x="8356599" y="5201830"/>
            <a:ext cx="520700" cy="520700"/>
            <a:chOff x="380999" y="5160213"/>
            <a:chExt cx="615950" cy="615950"/>
          </a:xfrm>
        </p:grpSpPr>
        <p:sp>
          <p:nvSpPr>
            <p:cNvPr id="10" name="Oval 9">
              <a:extLst>
                <a:ext uri="{FF2B5EF4-FFF2-40B4-BE49-F238E27FC236}">
                  <a16:creationId xmlns:a16="http://schemas.microsoft.com/office/drawing/2014/main" id="{4A0FE930-9469-44B7-85C2-ED0EF8496886}"/>
                </a:ext>
              </a:extLst>
            </p:cNvPr>
            <p:cNvSpPr/>
            <p:nvPr userDrawn="1"/>
          </p:nvSpPr>
          <p:spPr>
            <a:xfrm>
              <a:off x="380999" y="5160213"/>
              <a:ext cx="615950" cy="615950"/>
            </a:xfrm>
            <a:prstGeom prst="ellipse">
              <a:avLst/>
            </a:prstGeom>
            <a:solidFill>
              <a:schemeClr val="accent1"/>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11" name="Graphic 10">
              <a:extLst>
                <a:ext uri="{FF2B5EF4-FFF2-40B4-BE49-F238E27FC236}">
                  <a16:creationId xmlns:a16="http://schemas.microsoft.com/office/drawing/2014/main" id="{EEFE6F81-6916-4233-816A-357BA5FFDFE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32344" y="5277444"/>
              <a:ext cx="302687" cy="302687"/>
            </a:xfrm>
            <a:prstGeom prst="rect">
              <a:avLst/>
            </a:prstGeom>
          </p:spPr>
        </p:pic>
      </p:grpSp>
      <p:pic>
        <p:nvPicPr>
          <p:cNvPr id="13" name="Graphic 12">
            <a:extLst>
              <a:ext uri="{FF2B5EF4-FFF2-40B4-BE49-F238E27FC236}">
                <a16:creationId xmlns:a16="http://schemas.microsoft.com/office/drawing/2014/main" id="{E7FFA5AC-62FD-4C7D-B1A7-0DEB3EE1DE8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2872251885"/>
      </p:ext>
    </p:extLst>
  </p:cSld>
  <p:clrMapOvr>
    <a:masterClrMapping/>
  </p:clrMapOvr>
  <p:extLst>
    <p:ext uri="{DCECCB84-F9BA-43D5-87BE-67443E8EF086}">
      <p15:sldGuideLst xmlns:p15="http://schemas.microsoft.com/office/powerpoint/2012/main">
        <p15:guide id="1" orient="horz" pos="1296">
          <p15:clr>
            <a:srgbClr val="FBAE40"/>
          </p15:clr>
        </p15:guide>
        <p15:guide id="2" orient="horz" pos="1032">
          <p15:clr>
            <a:srgbClr val="FBAE40"/>
          </p15:clr>
        </p15:guide>
        <p15:guide id="3" pos="3216">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o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6A9C-00A9-48E6-B82B-1F43CB6E2D23}"/>
              </a:ext>
            </a:extLst>
          </p:cNvPr>
          <p:cNvSpPr>
            <a:spLocks noGrp="1"/>
          </p:cNvSpPr>
          <p:nvPr>
            <p:ph type="title"/>
          </p:nvPr>
        </p:nvSpPr>
        <p:spPr>
          <a:xfrm>
            <a:off x="266700" y="685800"/>
            <a:ext cx="4991100" cy="95885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16F2F8C6-B758-4DBB-9F69-C9764B75C266}"/>
              </a:ext>
            </a:extLst>
          </p:cNvPr>
          <p:cNvSpPr>
            <a:spLocks noGrp="1"/>
          </p:cNvSpPr>
          <p:nvPr>
            <p:ph type="ftr" sz="quarter" idx="10"/>
          </p:nvPr>
        </p:nvSpPr>
        <p:spPr>
          <a:xfrm>
            <a:off x="821864" y="6356351"/>
            <a:ext cx="3172300" cy="273050"/>
          </a:xfrm>
          <a:prstGeom prst="rect">
            <a:avLst/>
          </a:prstGeom>
        </p:spPr>
        <p:txBody>
          <a:bodyPr/>
          <a:lstStyle/>
          <a:p>
            <a:r>
              <a:rPr lang="en-US"/>
              <a:t>Scenario Building &amp; Contingency Planning</a:t>
            </a:r>
            <a:endParaRPr lang="en-US" dirty="0"/>
          </a:p>
        </p:txBody>
      </p:sp>
      <p:sp>
        <p:nvSpPr>
          <p:cNvPr id="4" name="Right Triangle 3">
            <a:extLst>
              <a:ext uri="{FF2B5EF4-FFF2-40B4-BE49-F238E27FC236}">
                <a16:creationId xmlns:a16="http://schemas.microsoft.com/office/drawing/2014/main" id="{0888D623-4ADB-4020-93EF-67F7E9FF97DA}"/>
              </a:ext>
            </a:extLst>
          </p:cNvPr>
          <p:cNvSpPr>
            <a:spLocks noChangeAspect="1"/>
          </p:cNvSpPr>
          <p:nvPr userDrawn="1"/>
        </p:nvSpPr>
        <p:spPr>
          <a:xfrm flipH="1" flipV="1">
            <a:off x="4829723" y="-3690"/>
            <a:ext cx="4314277" cy="5304622"/>
          </a:xfrm>
          <a:prstGeom prst="rtTriangle">
            <a:avLst/>
          </a:prstGeom>
          <a:solidFill>
            <a:schemeClr val="accent1"/>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5" name="Right Triangle 4">
            <a:extLst>
              <a:ext uri="{FF2B5EF4-FFF2-40B4-BE49-F238E27FC236}">
                <a16:creationId xmlns:a16="http://schemas.microsoft.com/office/drawing/2014/main" id="{C15F5186-4BEC-45D0-A4C6-DBB365749D3C}"/>
              </a:ext>
            </a:extLst>
          </p:cNvPr>
          <p:cNvSpPr>
            <a:spLocks noChangeAspect="1"/>
          </p:cNvSpPr>
          <p:nvPr userDrawn="1"/>
        </p:nvSpPr>
        <p:spPr>
          <a:xfrm rot="10800000" flipV="1">
            <a:off x="4643158" y="2057400"/>
            <a:ext cx="4500841" cy="4800720"/>
          </a:xfrm>
          <a:prstGeom prst="rtTriangle">
            <a:avLst/>
          </a:prstGeom>
          <a:solidFill>
            <a:schemeClr val="tx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6" name="Picture Placeholder 8">
            <a:extLst>
              <a:ext uri="{FF2B5EF4-FFF2-40B4-BE49-F238E27FC236}">
                <a16:creationId xmlns:a16="http://schemas.microsoft.com/office/drawing/2014/main" id="{0DCE9DE6-1D5A-430E-A809-6AF18032D930}"/>
              </a:ext>
            </a:extLst>
          </p:cNvPr>
          <p:cNvSpPr>
            <a:spLocks noGrp="1"/>
          </p:cNvSpPr>
          <p:nvPr>
            <p:ph type="pic" sz="quarter" idx="11"/>
          </p:nvPr>
        </p:nvSpPr>
        <p:spPr>
          <a:xfrm>
            <a:off x="6464059" y="2057400"/>
            <a:ext cx="2413240" cy="2413240"/>
          </a:xfrm>
          <a:prstGeom prst="ellipse">
            <a:avLst/>
          </a:prstGeom>
          <a:noFill/>
        </p:spPr>
        <p:txBody>
          <a:bodyPr/>
          <a:lstStyle>
            <a:lvl1pPr>
              <a:defRPr>
                <a:solidFill>
                  <a:schemeClr val="tx2"/>
                </a:solidFill>
              </a:defRPr>
            </a:lvl1pPr>
          </a:lstStyle>
          <a:p>
            <a:r>
              <a:rPr lang="en-US"/>
              <a:t>Click icon to add picture</a:t>
            </a:r>
          </a:p>
        </p:txBody>
      </p:sp>
      <p:sp>
        <p:nvSpPr>
          <p:cNvPr id="7" name="Content Placeholder 9">
            <a:extLst>
              <a:ext uri="{FF2B5EF4-FFF2-40B4-BE49-F238E27FC236}">
                <a16:creationId xmlns:a16="http://schemas.microsoft.com/office/drawing/2014/main" id="{0137D48E-E18B-4AC3-BEC2-CC25B4E31AD7}"/>
              </a:ext>
            </a:extLst>
          </p:cNvPr>
          <p:cNvSpPr>
            <a:spLocks noGrp="1"/>
          </p:cNvSpPr>
          <p:nvPr>
            <p:ph sz="quarter" idx="17"/>
          </p:nvPr>
        </p:nvSpPr>
        <p:spPr>
          <a:xfrm>
            <a:off x="266700" y="2057400"/>
            <a:ext cx="4991099" cy="38862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a:extLst>
              <a:ext uri="{FF2B5EF4-FFF2-40B4-BE49-F238E27FC236}">
                <a16:creationId xmlns:a16="http://schemas.microsoft.com/office/drawing/2014/main" id="{F7138537-4EC6-449E-BE7F-45DD598A5FB5}"/>
              </a:ext>
            </a:extLst>
          </p:cNvPr>
          <p:cNvSpPr>
            <a:spLocks noGrp="1"/>
          </p:cNvSpPr>
          <p:nvPr>
            <p:ph sz="quarter" idx="18" hasCustomPrompt="1"/>
          </p:nvPr>
        </p:nvSpPr>
        <p:spPr>
          <a:xfrm>
            <a:off x="5746801" y="4980761"/>
            <a:ext cx="3130498" cy="962839"/>
          </a:xfrm>
        </p:spPr>
        <p:txBody>
          <a:bodyPr rIns="0" anchor="ctr"/>
          <a:lstStyle>
            <a:lvl1pPr algn="r">
              <a:spcAft>
                <a:spcPts val="600"/>
              </a:spcAft>
              <a:defRPr sz="16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pic>
        <p:nvPicPr>
          <p:cNvPr id="10" name="Graphic 9">
            <a:extLst>
              <a:ext uri="{FF2B5EF4-FFF2-40B4-BE49-F238E27FC236}">
                <a16:creationId xmlns:a16="http://schemas.microsoft.com/office/drawing/2014/main" id="{21AD0E7C-BB8C-462F-9350-CD9CB9308E3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0" y="6244046"/>
            <a:ext cx="2205820" cy="385354"/>
          </a:xfrm>
          <a:prstGeom prst="rect">
            <a:avLst/>
          </a:prstGeom>
        </p:spPr>
      </p:pic>
    </p:spTree>
    <p:extLst>
      <p:ext uri="{BB962C8B-B14F-4D97-AF65-F5344CB8AC3E}">
        <p14:creationId xmlns:p14="http://schemas.microsoft.com/office/powerpoint/2010/main" val="1882778517"/>
      </p:ext>
    </p:extLst>
  </p:cSld>
  <p:clrMapOvr>
    <a:masterClrMapping/>
  </p:clrMapOvr>
  <p:extLst>
    <p:ext uri="{DCECCB84-F9BA-43D5-87BE-67443E8EF086}">
      <p15:sldGuideLst xmlns:p15="http://schemas.microsoft.com/office/powerpoint/2012/main">
        <p15:guide id="1" orient="horz" pos="1296">
          <p15:clr>
            <a:srgbClr val="FBAE40"/>
          </p15:clr>
        </p15:guide>
        <p15:guide id="2" orient="horz" pos="1032">
          <p15:clr>
            <a:srgbClr val="FBAE40"/>
          </p15:clr>
        </p15:guide>
        <p15:guide id="3" pos="3600">
          <p15:clr>
            <a:srgbClr val="FBAE40"/>
          </p15:clr>
        </p15:guide>
        <p15:guide id="4" pos="331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o B">
    <p:spTree>
      <p:nvGrpSpPr>
        <p:cNvPr id="1" name=""/>
        <p:cNvGrpSpPr/>
        <p:nvPr/>
      </p:nvGrpSpPr>
      <p:grpSpPr>
        <a:xfrm>
          <a:off x="0" y="0"/>
          <a:ext cx="0" cy="0"/>
          <a:chOff x="0" y="0"/>
          <a:chExt cx="0" cy="0"/>
        </a:xfrm>
      </p:grpSpPr>
      <p:sp>
        <p:nvSpPr>
          <p:cNvPr id="18" name="Rectangle 15">
            <a:extLst>
              <a:ext uri="{FF2B5EF4-FFF2-40B4-BE49-F238E27FC236}">
                <a16:creationId xmlns:a16="http://schemas.microsoft.com/office/drawing/2014/main" id="{C33BB529-DF2E-4004-8970-E9EE4F646B1D}"/>
              </a:ext>
            </a:extLst>
          </p:cNvPr>
          <p:cNvSpPr>
            <a:spLocks noChangeArrowheads="1"/>
          </p:cNvSpPr>
          <p:nvPr userDrawn="1"/>
        </p:nvSpPr>
        <p:spPr bwMode="gray">
          <a:xfrm>
            <a:off x="0" y="0"/>
            <a:ext cx="9144000" cy="6858000"/>
          </a:xfrm>
          <a:prstGeom prst="rect">
            <a:avLst/>
          </a:prstGeom>
          <a:solidFill>
            <a:srgbClr val="F8F8F8"/>
          </a:solidFill>
          <a:ln w="9525">
            <a:noFill/>
            <a:miter lim="800000"/>
            <a:headEnd/>
            <a:tailEnd/>
          </a:ln>
          <a:effectLst/>
        </p:spPr>
        <p:txBody>
          <a:bodyPr wrap="none" anchor="ctr"/>
          <a:lstStyle/>
          <a:p>
            <a:endParaRPr lang="en-GB" sz="1800"/>
          </a:p>
        </p:txBody>
      </p:sp>
      <p:grpSp>
        <p:nvGrpSpPr>
          <p:cNvPr id="16" name="Group 15">
            <a:extLst>
              <a:ext uri="{FF2B5EF4-FFF2-40B4-BE49-F238E27FC236}">
                <a16:creationId xmlns:a16="http://schemas.microsoft.com/office/drawing/2014/main" id="{5D47C83D-00EF-4EDD-9B91-279C05006A23}"/>
              </a:ext>
            </a:extLst>
          </p:cNvPr>
          <p:cNvGrpSpPr/>
          <p:nvPr userDrawn="1"/>
        </p:nvGrpSpPr>
        <p:grpSpPr>
          <a:xfrm>
            <a:off x="6400800" y="685799"/>
            <a:ext cx="2743200" cy="5257801"/>
            <a:chOff x="6400800" y="685799"/>
            <a:chExt cx="2743200" cy="5257801"/>
          </a:xfrm>
        </p:grpSpPr>
        <p:sp>
          <p:nvSpPr>
            <p:cNvPr id="14" name="Freeform: Shape 13">
              <a:extLst>
                <a:ext uri="{FF2B5EF4-FFF2-40B4-BE49-F238E27FC236}">
                  <a16:creationId xmlns:a16="http://schemas.microsoft.com/office/drawing/2014/main" id="{E027A9A2-5135-4FC9-BC3E-A015F7DE4E23}"/>
                </a:ext>
              </a:extLst>
            </p:cNvPr>
            <p:cNvSpPr/>
            <p:nvPr userDrawn="1"/>
          </p:nvSpPr>
          <p:spPr>
            <a:xfrm>
              <a:off x="6400801" y="685799"/>
              <a:ext cx="2743199" cy="5257801"/>
            </a:xfrm>
            <a:custGeom>
              <a:avLst/>
              <a:gdLst>
                <a:gd name="connsiteX0" fmla="*/ 0 w 2743199"/>
                <a:gd name="connsiteY0" fmla="*/ 0 h 5257801"/>
                <a:gd name="connsiteX1" fmla="*/ 2743199 w 2743199"/>
                <a:gd name="connsiteY1" fmla="*/ 0 h 5257801"/>
                <a:gd name="connsiteX2" fmla="*/ 2743199 w 2743199"/>
                <a:gd name="connsiteY2" fmla="*/ 5257801 h 5257801"/>
                <a:gd name="connsiteX3" fmla="*/ 0 w 2743199"/>
                <a:gd name="connsiteY3" fmla="*/ 5257801 h 5257801"/>
              </a:gdLst>
              <a:ahLst/>
              <a:cxnLst>
                <a:cxn ang="0">
                  <a:pos x="connsiteX0" y="connsiteY0"/>
                </a:cxn>
                <a:cxn ang="0">
                  <a:pos x="connsiteX1" y="connsiteY1"/>
                </a:cxn>
                <a:cxn ang="0">
                  <a:pos x="connsiteX2" y="connsiteY2"/>
                </a:cxn>
                <a:cxn ang="0">
                  <a:pos x="connsiteX3" y="connsiteY3"/>
                </a:cxn>
              </a:cxnLst>
              <a:rect l="l" t="t" r="r" b="b"/>
              <a:pathLst>
                <a:path w="2743199" h="5257801">
                  <a:moveTo>
                    <a:pt x="0" y="0"/>
                  </a:moveTo>
                  <a:lnTo>
                    <a:pt x="2743199" y="0"/>
                  </a:lnTo>
                  <a:lnTo>
                    <a:pt x="2743199" y="5257801"/>
                  </a:lnTo>
                  <a:lnTo>
                    <a:pt x="0" y="5257801"/>
                  </a:lnTo>
                  <a:close/>
                </a:path>
              </a:pathLst>
            </a:custGeom>
            <a:solidFill>
              <a:srgbClr val="383838"/>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sp>
          <p:nvSpPr>
            <p:cNvPr id="12" name="Freeform: Shape 11">
              <a:extLst>
                <a:ext uri="{FF2B5EF4-FFF2-40B4-BE49-F238E27FC236}">
                  <a16:creationId xmlns:a16="http://schemas.microsoft.com/office/drawing/2014/main" id="{BBB0FAC9-546B-476D-8478-690F81CEFF1F}"/>
                </a:ext>
              </a:extLst>
            </p:cNvPr>
            <p:cNvSpPr/>
            <p:nvPr userDrawn="1"/>
          </p:nvSpPr>
          <p:spPr>
            <a:xfrm>
              <a:off x="6400800" y="2126303"/>
              <a:ext cx="2743200" cy="3808618"/>
            </a:xfrm>
            <a:custGeom>
              <a:avLst/>
              <a:gdLst>
                <a:gd name="connsiteX0" fmla="*/ 2743200 w 2743200"/>
                <a:gd name="connsiteY0" fmla="*/ 0 h 3808618"/>
                <a:gd name="connsiteX1" fmla="*/ 2743200 w 2743200"/>
                <a:gd name="connsiteY1" fmla="*/ 3808618 h 3808618"/>
                <a:gd name="connsiteX2" fmla="*/ 1 w 2743200"/>
                <a:gd name="connsiteY2" fmla="*/ 3808618 h 3808618"/>
                <a:gd name="connsiteX3" fmla="*/ 1 w 2743200"/>
                <a:gd name="connsiteY3" fmla="*/ 3440073 h 3808618"/>
                <a:gd name="connsiteX4" fmla="*/ 0 w 2743200"/>
                <a:gd name="connsiteY4" fmla="*/ 1937542 h 3808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08618">
                  <a:moveTo>
                    <a:pt x="2743200" y="0"/>
                  </a:moveTo>
                  <a:lnTo>
                    <a:pt x="2743200" y="3808618"/>
                  </a:lnTo>
                  <a:lnTo>
                    <a:pt x="1" y="3808618"/>
                  </a:lnTo>
                  <a:lnTo>
                    <a:pt x="1" y="3440073"/>
                  </a:lnTo>
                  <a:lnTo>
                    <a:pt x="0" y="1937542"/>
                  </a:lnTo>
                  <a:close/>
                </a:path>
              </a:pathLst>
            </a:custGeom>
            <a:solidFill>
              <a:schemeClr val="tx2"/>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grpSp>
      <p:sp>
        <p:nvSpPr>
          <p:cNvPr id="4" name="Content Placeholder 3"/>
          <p:cNvSpPr>
            <a:spLocks noGrp="1"/>
          </p:cNvSpPr>
          <p:nvPr userDrawn="1">
            <p:ph sz="quarter" idx="15"/>
          </p:nvPr>
        </p:nvSpPr>
        <p:spPr>
          <a:xfrm>
            <a:off x="266701" y="1828800"/>
            <a:ext cx="56769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9B094C2C-DF88-4590-AEB4-F1BC6324BC5E}"/>
              </a:ext>
            </a:extLst>
          </p:cNvPr>
          <p:cNvSpPr>
            <a:spLocks noGrp="1"/>
          </p:cNvSpPr>
          <p:nvPr userDrawn="1">
            <p:ph type="title"/>
          </p:nvPr>
        </p:nvSpPr>
        <p:spPr>
          <a:xfrm>
            <a:off x="266701" y="685800"/>
            <a:ext cx="5676900" cy="958850"/>
          </a:xfrm>
        </p:spPr>
        <p:txBody>
          <a:bodyPr/>
          <a:lstStyle/>
          <a:p>
            <a:r>
              <a:rPr lang="en-US"/>
              <a:t>Click to edit Master title style</a:t>
            </a:r>
            <a:endParaRPr lang="en-US" dirty="0"/>
          </a:p>
        </p:txBody>
      </p:sp>
      <p:sp>
        <p:nvSpPr>
          <p:cNvPr id="2" name="Rectangle 1">
            <a:extLst>
              <a:ext uri="{FF2B5EF4-FFF2-40B4-BE49-F238E27FC236}">
                <a16:creationId xmlns:a16="http://schemas.microsoft.com/office/drawing/2014/main" id="{6FF8E62A-C95A-49B1-9CF0-F6FA170FB7D2}"/>
              </a:ext>
            </a:extLst>
          </p:cNvPr>
          <p:cNvSpPr/>
          <p:nvPr userDrawn="1"/>
        </p:nvSpPr>
        <p:spPr>
          <a:xfrm>
            <a:off x="9144000" y="419100"/>
            <a:ext cx="1181100" cy="5937251"/>
          </a:xfrm>
          <a:prstGeom prst="rect">
            <a:avLst/>
          </a:prstGeom>
        </p:spPr>
        <p:txBody>
          <a:bodyPr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15" name="Picture Placeholder 8">
            <a:extLst>
              <a:ext uri="{FF2B5EF4-FFF2-40B4-BE49-F238E27FC236}">
                <a16:creationId xmlns:a16="http://schemas.microsoft.com/office/drawing/2014/main" id="{C52FB3BC-E867-4C78-BF74-646434EF0484}"/>
              </a:ext>
            </a:extLst>
          </p:cNvPr>
          <p:cNvSpPr>
            <a:spLocks noGrp="1"/>
          </p:cNvSpPr>
          <p:nvPr>
            <p:ph type="pic" sz="quarter" idx="10"/>
          </p:nvPr>
        </p:nvSpPr>
        <p:spPr>
          <a:xfrm>
            <a:off x="6957904" y="1296535"/>
            <a:ext cx="1669135" cy="1659536"/>
          </a:xfrm>
          <a:prstGeom prst="ellipse">
            <a:avLst/>
          </a:prstGeom>
        </p:spPr>
        <p:txBody>
          <a:bodyPr/>
          <a:lstStyle>
            <a:lvl1pPr>
              <a:defRPr>
                <a:solidFill>
                  <a:schemeClr val="bg1"/>
                </a:solidFill>
              </a:defRPr>
            </a:lvl1pPr>
          </a:lstStyle>
          <a:p>
            <a:r>
              <a:rPr lang="en-US"/>
              <a:t>Click icon to add picture</a:t>
            </a:r>
            <a:endParaRPr lang="en-US" dirty="0"/>
          </a:p>
        </p:txBody>
      </p:sp>
      <p:sp>
        <p:nvSpPr>
          <p:cNvPr id="17" name="Content Placeholder 5">
            <a:extLst>
              <a:ext uri="{FF2B5EF4-FFF2-40B4-BE49-F238E27FC236}">
                <a16:creationId xmlns:a16="http://schemas.microsoft.com/office/drawing/2014/main" id="{A48481DA-F66D-43BE-8B88-DF094AD074C0}"/>
              </a:ext>
            </a:extLst>
          </p:cNvPr>
          <p:cNvSpPr>
            <a:spLocks noGrp="1"/>
          </p:cNvSpPr>
          <p:nvPr>
            <p:ph sz="quarter" idx="18"/>
          </p:nvPr>
        </p:nvSpPr>
        <p:spPr>
          <a:xfrm>
            <a:off x="6707644" y="3268764"/>
            <a:ext cx="2169656" cy="2128118"/>
          </a:xfrm>
        </p:spPr>
        <p:txBody>
          <a:bodyPr/>
          <a:lstStyle>
            <a:lvl1pPr>
              <a:defRPr sz="16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Freeform 11">
            <a:extLst>
              <a:ext uri="{FF2B5EF4-FFF2-40B4-BE49-F238E27FC236}">
                <a16:creationId xmlns:a16="http://schemas.microsoft.com/office/drawing/2014/main" id="{D833AA9D-5A49-4401-9697-5906929708AC}"/>
              </a:ext>
            </a:extLst>
          </p:cNvPr>
          <p:cNvSpPr>
            <a:spLocks noChangeAspect="1"/>
          </p:cNvSpPr>
          <p:nvPr userDrawn="1"/>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24" name="Freeform 12">
            <a:extLst>
              <a:ext uri="{FF2B5EF4-FFF2-40B4-BE49-F238E27FC236}">
                <a16:creationId xmlns:a16="http://schemas.microsoft.com/office/drawing/2014/main" id="{9BF3AB4A-4ACD-43BD-8E3E-CDD2DADE41C1}"/>
              </a:ext>
            </a:extLst>
          </p:cNvPr>
          <p:cNvSpPr>
            <a:spLocks noChangeAspect="1"/>
          </p:cNvSpPr>
          <p:nvPr userDrawn="1"/>
        </p:nvSpPr>
        <p:spPr bwMode="gray">
          <a:xfrm>
            <a:off x="498014"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dirty="0"/>
          </a:p>
        </p:txBody>
      </p:sp>
      <p:sp>
        <p:nvSpPr>
          <p:cNvPr id="19" name="Slide Number Placeholder 5">
            <a:extLst>
              <a:ext uri="{FF2B5EF4-FFF2-40B4-BE49-F238E27FC236}">
                <a16:creationId xmlns:a16="http://schemas.microsoft.com/office/drawing/2014/main" id="{39ACE88D-C551-4179-AEAA-D9DEF10F432A}"/>
              </a:ext>
            </a:extLst>
          </p:cNvPr>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tx2"/>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tx2"/>
              </a:solidFill>
              <a:effectLst/>
              <a:uLnTx/>
              <a:uFillTx/>
              <a:latin typeface="Trebuchet MS" pitchFamily="34" charset="0"/>
              <a:ea typeface="+mn-ea"/>
              <a:cs typeface="+mn-cs"/>
            </a:endParaRPr>
          </a:p>
        </p:txBody>
      </p:sp>
      <p:sp>
        <p:nvSpPr>
          <p:cNvPr id="22" name="Footer Placeholder 1">
            <a:extLst>
              <a:ext uri="{FF2B5EF4-FFF2-40B4-BE49-F238E27FC236}">
                <a16:creationId xmlns:a16="http://schemas.microsoft.com/office/drawing/2014/main" id="{7AF9E02B-FC50-4417-A2A4-D4BD5174380D}"/>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tx2"/>
                </a:solidFill>
              </a:defRPr>
            </a:lvl1pPr>
          </a:lstStyle>
          <a:p>
            <a:r>
              <a:rPr lang="en-US"/>
              <a:t>Scenario Building &amp; Contingency Planning</a:t>
            </a:r>
            <a:endParaRPr lang="en-US" dirty="0"/>
          </a:p>
        </p:txBody>
      </p:sp>
      <p:pic>
        <p:nvPicPr>
          <p:cNvPr id="20" name="Graphic 19">
            <a:extLst>
              <a:ext uri="{FF2B5EF4-FFF2-40B4-BE49-F238E27FC236}">
                <a16:creationId xmlns:a16="http://schemas.microsoft.com/office/drawing/2014/main" id="{E3D69114-5844-4272-B782-C9C82783EAB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989364748"/>
      </p:ext>
    </p:extLst>
  </p:cSld>
  <p:clrMapOvr>
    <a:masterClrMapping/>
  </p:clrMapOvr>
  <p:extLst>
    <p:ext uri="{DCECCB84-F9BA-43D5-87BE-67443E8EF086}">
      <p15:sldGuideLst xmlns:p15="http://schemas.microsoft.com/office/powerpoint/2012/main">
        <p15:guide id="1" pos="3744">
          <p15:clr>
            <a:srgbClr val="FBAE40"/>
          </p15:clr>
        </p15:guide>
        <p15:guide id="2" pos="4032">
          <p15:clr>
            <a:srgbClr val="FBAE40"/>
          </p15:clr>
        </p15:guide>
        <p15:guide id="3" orient="horz" pos="115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o C - With Soci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A90C81-4D11-48F9-B471-2D773DC1EB47}"/>
              </a:ext>
            </a:extLst>
          </p:cNvPr>
          <p:cNvSpPr/>
          <p:nvPr userDrawn="1"/>
        </p:nvSpPr>
        <p:spPr>
          <a:xfrm>
            <a:off x="0" y="1828800"/>
            <a:ext cx="3200400" cy="3693202"/>
          </a:xfrm>
          <a:prstGeom prst="rect">
            <a:avLst/>
          </a:prstGeom>
          <a:solidFill>
            <a:schemeClr val="tx2"/>
          </a:solidFill>
        </p:spPr>
        <p:txBody>
          <a:bodyPr wrap="square" lIns="0" tIns="0" rIns="0" bIns="0" rtlCol="0" anchor="ctr">
            <a:noAutofit/>
          </a:bodyPr>
          <a:lstStyle/>
          <a:p>
            <a:pPr algn="l">
              <a:spcBef>
                <a:spcPct val="20000"/>
              </a:spcBef>
            </a:pPr>
            <a:endParaRPr lang="en-US" sz="2000" b="0" kern="0" dirty="0">
              <a:solidFill>
                <a:srgbClr val="404040"/>
              </a:solidFill>
              <a:latin typeface="Trebuchet MS"/>
            </a:endParaRPr>
          </a:p>
        </p:txBody>
      </p:sp>
      <p:sp>
        <p:nvSpPr>
          <p:cNvPr id="7" name="Content Placeholder 6"/>
          <p:cNvSpPr>
            <a:spLocks noGrp="1"/>
          </p:cNvSpPr>
          <p:nvPr>
            <p:ph sz="quarter" idx="15"/>
          </p:nvPr>
        </p:nvSpPr>
        <p:spPr>
          <a:xfrm>
            <a:off x="3657600" y="685800"/>
            <a:ext cx="52197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67BBD91E-CDC1-46FE-86F6-91F8B0039F84}"/>
              </a:ext>
            </a:extLst>
          </p:cNvPr>
          <p:cNvSpPr>
            <a:spLocks noGrp="1"/>
          </p:cNvSpPr>
          <p:nvPr>
            <p:ph type="ftr" sz="quarter" idx="16"/>
          </p:nvPr>
        </p:nvSpPr>
        <p:spPr>
          <a:xfrm>
            <a:off x="821864" y="6356351"/>
            <a:ext cx="3172300" cy="273050"/>
          </a:xfrm>
          <a:prstGeom prst="rect">
            <a:avLst/>
          </a:prstGeom>
        </p:spPr>
        <p:txBody>
          <a:bodyPr/>
          <a:lstStyle/>
          <a:p>
            <a:r>
              <a:rPr lang="en-US"/>
              <a:t>Scenario Building &amp; Contingency Planning</a:t>
            </a:r>
            <a:endParaRPr lang="en-US" dirty="0"/>
          </a:p>
        </p:txBody>
      </p:sp>
      <p:sp>
        <p:nvSpPr>
          <p:cNvPr id="9" name="Content Placeholder 5">
            <a:extLst>
              <a:ext uri="{FF2B5EF4-FFF2-40B4-BE49-F238E27FC236}">
                <a16:creationId xmlns:a16="http://schemas.microsoft.com/office/drawing/2014/main" id="{9D41D3BF-B991-4C4F-85C1-8FB146C20640}"/>
              </a:ext>
            </a:extLst>
          </p:cNvPr>
          <p:cNvSpPr>
            <a:spLocks noGrp="1"/>
          </p:cNvSpPr>
          <p:nvPr>
            <p:ph sz="quarter" idx="18" hasCustomPrompt="1"/>
          </p:nvPr>
        </p:nvSpPr>
        <p:spPr>
          <a:xfrm>
            <a:off x="266699" y="4102099"/>
            <a:ext cx="2578099" cy="770217"/>
          </a:xfrm>
        </p:spPr>
        <p:txBody>
          <a:bodyPr/>
          <a:lstStyle>
            <a:lvl1pPr>
              <a:spcAft>
                <a:spcPts val="600"/>
              </a:spcAft>
              <a:defRPr sz="16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grpSp>
        <p:nvGrpSpPr>
          <p:cNvPr id="12" name="Group 11">
            <a:extLst>
              <a:ext uri="{FF2B5EF4-FFF2-40B4-BE49-F238E27FC236}">
                <a16:creationId xmlns:a16="http://schemas.microsoft.com/office/drawing/2014/main" id="{71E2973B-8F12-4DCD-9377-28BAC9573E1C}"/>
              </a:ext>
            </a:extLst>
          </p:cNvPr>
          <p:cNvGrpSpPr/>
          <p:nvPr userDrawn="1"/>
        </p:nvGrpSpPr>
        <p:grpSpPr>
          <a:xfrm>
            <a:off x="266700" y="5261652"/>
            <a:ext cx="520700" cy="520700"/>
            <a:chOff x="380999" y="5160213"/>
            <a:chExt cx="615950" cy="615950"/>
          </a:xfrm>
        </p:grpSpPr>
        <p:sp>
          <p:nvSpPr>
            <p:cNvPr id="13" name="Oval 12">
              <a:extLst>
                <a:ext uri="{FF2B5EF4-FFF2-40B4-BE49-F238E27FC236}">
                  <a16:creationId xmlns:a16="http://schemas.microsoft.com/office/drawing/2014/main" id="{870BB539-C470-4860-9EB8-B73F2BAA4188}"/>
                </a:ext>
              </a:extLst>
            </p:cNvPr>
            <p:cNvSpPr/>
            <p:nvPr userDrawn="1"/>
          </p:nvSpPr>
          <p:spPr>
            <a:xfrm>
              <a:off x="380999" y="5160213"/>
              <a:ext cx="615950" cy="615950"/>
            </a:xfrm>
            <a:prstGeom prst="ellipse">
              <a:avLst/>
            </a:prstGeom>
            <a:solidFill>
              <a:schemeClr val="accent1"/>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14" name="Graphic 13">
              <a:extLst>
                <a:ext uri="{FF2B5EF4-FFF2-40B4-BE49-F238E27FC236}">
                  <a16:creationId xmlns:a16="http://schemas.microsoft.com/office/drawing/2014/main" id="{B23B3BC8-49C7-41F1-9761-E15908902D8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32344" y="5277444"/>
              <a:ext cx="302687" cy="302687"/>
            </a:xfrm>
            <a:prstGeom prst="rect">
              <a:avLst/>
            </a:prstGeom>
          </p:spPr>
        </p:pic>
      </p:grpSp>
      <p:sp>
        <p:nvSpPr>
          <p:cNvPr id="15" name="Picture Placeholder 8">
            <a:extLst>
              <a:ext uri="{FF2B5EF4-FFF2-40B4-BE49-F238E27FC236}">
                <a16:creationId xmlns:a16="http://schemas.microsoft.com/office/drawing/2014/main" id="{6F6C8877-D7CE-46C3-93C0-E256D840183B}"/>
              </a:ext>
            </a:extLst>
          </p:cNvPr>
          <p:cNvSpPr>
            <a:spLocks noGrp="1"/>
          </p:cNvSpPr>
          <p:nvPr>
            <p:ph type="pic" sz="quarter" idx="11"/>
          </p:nvPr>
        </p:nvSpPr>
        <p:spPr>
          <a:xfrm>
            <a:off x="266700" y="685800"/>
            <a:ext cx="2070100" cy="2070100"/>
          </a:xfrm>
          <a:prstGeom prst="ellipse">
            <a:avLst/>
          </a:prstGeom>
          <a:noFill/>
        </p:spPr>
        <p:txBody>
          <a:bodyPr/>
          <a:lstStyle>
            <a:lvl1pPr>
              <a:defRPr>
                <a:solidFill>
                  <a:schemeClr val="tx2"/>
                </a:solidFill>
              </a:defRPr>
            </a:lvl1pPr>
          </a:lstStyle>
          <a:p>
            <a:r>
              <a:rPr lang="en-US"/>
              <a:t>Click icon to add picture</a:t>
            </a:r>
          </a:p>
        </p:txBody>
      </p:sp>
      <p:sp>
        <p:nvSpPr>
          <p:cNvPr id="16" name="Title 2">
            <a:extLst>
              <a:ext uri="{FF2B5EF4-FFF2-40B4-BE49-F238E27FC236}">
                <a16:creationId xmlns:a16="http://schemas.microsoft.com/office/drawing/2014/main" id="{A58679F0-8973-46C3-B843-96EBDD42E748}"/>
              </a:ext>
            </a:extLst>
          </p:cNvPr>
          <p:cNvSpPr>
            <a:spLocks noGrp="1"/>
          </p:cNvSpPr>
          <p:nvPr>
            <p:ph type="title"/>
          </p:nvPr>
        </p:nvSpPr>
        <p:spPr>
          <a:xfrm>
            <a:off x="266699" y="2979478"/>
            <a:ext cx="2578099" cy="899043"/>
          </a:xfrm>
        </p:spPr>
        <p:txBody>
          <a:bodyPr/>
          <a:lstStyle>
            <a:lvl1pPr>
              <a:defRPr sz="1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050012532"/>
      </p:ext>
    </p:extLst>
  </p:cSld>
  <p:clrMapOvr>
    <a:masterClrMapping/>
  </p:clrMapOvr>
  <p:extLst>
    <p:ext uri="{DCECCB84-F9BA-43D5-87BE-67443E8EF086}">
      <p15:sldGuideLst xmlns:p15="http://schemas.microsoft.com/office/powerpoint/2012/main">
        <p15:guide id="1" pos="2016">
          <p15:clr>
            <a:srgbClr val="FBAE40"/>
          </p15:clr>
        </p15:guide>
        <p15:guide id="2" pos="2304">
          <p15:clr>
            <a:srgbClr val="FBAE40"/>
          </p15:clr>
        </p15:guide>
        <p15:guide id="3" orient="horz" pos="115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io 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A90C81-4D11-48F9-B471-2D773DC1EB47}"/>
              </a:ext>
            </a:extLst>
          </p:cNvPr>
          <p:cNvSpPr/>
          <p:nvPr userDrawn="1"/>
        </p:nvSpPr>
        <p:spPr>
          <a:xfrm>
            <a:off x="0" y="1828800"/>
            <a:ext cx="3200400" cy="3693202"/>
          </a:xfrm>
          <a:prstGeom prst="rect">
            <a:avLst/>
          </a:prstGeom>
          <a:solidFill>
            <a:schemeClr val="tx2"/>
          </a:solidFill>
        </p:spPr>
        <p:txBody>
          <a:bodyPr wrap="square" lIns="0" tIns="0" rIns="0" bIns="0" rtlCol="0" anchor="ctr">
            <a:noAutofit/>
          </a:bodyPr>
          <a:lstStyle/>
          <a:p>
            <a:pPr algn="l">
              <a:spcBef>
                <a:spcPct val="20000"/>
              </a:spcBef>
            </a:pPr>
            <a:endParaRPr lang="en-US" sz="2000" b="0" kern="0" dirty="0">
              <a:solidFill>
                <a:srgbClr val="404040"/>
              </a:solidFill>
              <a:latin typeface="Trebuchet MS"/>
            </a:endParaRPr>
          </a:p>
        </p:txBody>
      </p:sp>
      <p:sp>
        <p:nvSpPr>
          <p:cNvPr id="7" name="Content Placeholder 6"/>
          <p:cNvSpPr>
            <a:spLocks noGrp="1"/>
          </p:cNvSpPr>
          <p:nvPr>
            <p:ph sz="quarter" idx="15"/>
          </p:nvPr>
        </p:nvSpPr>
        <p:spPr>
          <a:xfrm>
            <a:off x="3657600" y="685800"/>
            <a:ext cx="52197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67BBD91E-CDC1-46FE-86F6-91F8B0039F84}"/>
              </a:ext>
            </a:extLst>
          </p:cNvPr>
          <p:cNvSpPr>
            <a:spLocks noGrp="1"/>
          </p:cNvSpPr>
          <p:nvPr>
            <p:ph type="ftr" sz="quarter" idx="16"/>
          </p:nvPr>
        </p:nvSpPr>
        <p:spPr>
          <a:xfrm>
            <a:off x="821864" y="6356351"/>
            <a:ext cx="3172300" cy="273050"/>
          </a:xfrm>
          <a:prstGeom prst="rect">
            <a:avLst/>
          </a:prstGeom>
        </p:spPr>
        <p:txBody>
          <a:bodyPr/>
          <a:lstStyle/>
          <a:p>
            <a:r>
              <a:rPr lang="en-US"/>
              <a:t>Scenario Building &amp; Contingency Planning</a:t>
            </a:r>
            <a:endParaRPr lang="en-US" dirty="0"/>
          </a:p>
        </p:txBody>
      </p:sp>
      <p:sp>
        <p:nvSpPr>
          <p:cNvPr id="9" name="Content Placeholder 5">
            <a:extLst>
              <a:ext uri="{FF2B5EF4-FFF2-40B4-BE49-F238E27FC236}">
                <a16:creationId xmlns:a16="http://schemas.microsoft.com/office/drawing/2014/main" id="{9D41D3BF-B991-4C4F-85C1-8FB146C20640}"/>
              </a:ext>
            </a:extLst>
          </p:cNvPr>
          <p:cNvSpPr>
            <a:spLocks noGrp="1"/>
          </p:cNvSpPr>
          <p:nvPr>
            <p:ph sz="quarter" idx="18" hasCustomPrompt="1"/>
          </p:nvPr>
        </p:nvSpPr>
        <p:spPr>
          <a:xfrm>
            <a:off x="266699" y="4102099"/>
            <a:ext cx="2578099" cy="770217"/>
          </a:xfrm>
        </p:spPr>
        <p:txBody>
          <a:bodyPr/>
          <a:lstStyle>
            <a:lvl1pPr>
              <a:spcAft>
                <a:spcPts val="600"/>
              </a:spcAft>
              <a:defRPr sz="16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15" name="Picture Placeholder 8">
            <a:extLst>
              <a:ext uri="{FF2B5EF4-FFF2-40B4-BE49-F238E27FC236}">
                <a16:creationId xmlns:a16="http://schemas.microsoft.com/office/drawing/2014/main" id="{6F6C8877-D7CE-46C3-93C0-E256D840183B}"/>
              </a:ext>
            </a:extLst>
          </p:cNvPr>
          <p:cNvSpPr>
            <a:spLocks noGrp="1"/>
          </p:cNvSpPr>
          <p:nvPr>
            <p:ph type="pic" sz="quarter" idx="11"/>
          </p:nvPr>
        </p:nvSpPr>
        <p:spPr>
          <a:xfrm>
            <a:off x="266700" y="685800"/>
            <a:ext cx="2070100" cy="2070100"/>
          </a:xfrm>
          <a:prstGeom prst="ellipse">
            <a:avLst/>
          </a:prstGeom>
          <a:noFill/>
        </p:spPr>
        <p:txBody>
          <a:bodyPr/>
          <a:lstStyle>
            <a:lvl1pPr>
              <a:defRPr>
                <a:solidFill>
                  <a:schemeClr val="tx2"/>
                </a:solidFill>
              </a:defRPr>
            </a:lvl1pPr>
          </a:lstStyle>
          <a:p>
            <a:r>
              <a:rPr lang="en-US"/>
              <a:t>Click icon to add picture</a:t>
            </a:r>
          </a:p>
        </p:txBody>
      </p:sp>
      <p:sp>
        <p:nvSpPr>
          <p:cNvPr id="16" name="Title 2">
            <a:extLst>
              <a:ext uri="{FF2B5EF4-FFF2-40B4-BE49-F238E27FC236}">
                <a16:creationId xmlns:a16="http://schemas.microsoft.com/office/drawing/2014/main" id="{A58679F0-8973-46C3-B843-96EBDD42E748}"/>
              </a:ext>
            </a:extLst>
          </p:cNvPr>
          <p:cNvSpPr>
            <a:spLocks noGrp="1"/>
          </p:cNvSpPr>
          <p:nvPr>
            <p:ph type="title"/>
          </p:nvPr>
        </p:nvSpPr>
        <p:spPr>
          <a:xfrm>
            <a:off x="266699" y="2979478"/>
            <a:ext cx="2578099" cy="899043"/>
          </a:xfrm>
        </p:spPr>
        <p:txBody>
          <a:bodyPr/>
          <a:lstStyle>
            <a:lvl1pPr>
              <a:defRPr sz="1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11464203"/>
      </p:ext>
    </p:extLst>
  </p:cSld>
  <p:clrMapOvr>
    <a:masterClrMapping/>
  </p:clrMapOvr>
  <p:extLst>
    <p:ext uri="{DCECCB84-F9BA-43D5-87BE-67443E8EF086}">
      <p15:sldGuideLst xmlns:p15="http://schemas.microsoft.com/office/powerpoint/2012/main">
        <p15:guide id="1" pos="2016">
          <p15:clr>
            <a:srgbClr val="FBAE40"/>
          </p15:clr>
        </p15:guide>
        <p15:guide id="2" pos="2304">
          <p15:clr>
            <a:srgbClr val="FBAE40"/>
          </p15:clr>
        </p15:guide>
        <p15:guide id="3" orient="horz" pos="115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47" Type="http://schemas.openxmlformats.org/officeDocument/2006/relationships/slideLayout" Target="../slideLayouts/slideLayout99.xml"/><Relationship Id="rId50" Type="http://schemas.openxmlformats.org/officeDocument/2006/relationships/slideLayout" Target="../slideLayouts/slideLayout102.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slideLayout" Target="../slideLayouts/slideLayout98.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41" Type="http://schemas.openxmlformats.org/officeDocument/2006/relationships/slideLayout" Target="../slideLayouts/slideLayout93.xml"/><Relationship Id="rId54" Type="http://schemas.openxmlformats.org/officeDocument/2006/relationships/image" Target="../media/image2.sv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53" Type="http://schemas.openxmlformats.org/officeDocument/2006/relationships/image" Target="../media/image1.png"/><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49" Type="http://schemas.openxmlformats.org/officeDocument/2006/relationships/slideLayout" Target="../slideLayouts/slideLayout101.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52" Type="http://schemas.openxmlformats.org/officeDocument/2006/relationships/theme" Target="../theme/theme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48" Type="http://schemas.openxmlformats.org/officeDocument/2006/relationships/slideLayout" Target="../slideLayouts/slideLayout100.xml"/><Relationship Id="rId8" Type="http://schemas.openxmlformats.org/officeDocument/2006/relationships/slideLayout" Target="../slideLayouts/slideLayout60.xml"/><Relationship Id="rId51" Type="http://schemas.openxmlformats.org/officeDocument/2006/relationships/slideLayout" Target="../slideLayouts/slideLayout10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9" Type="http://schemas.openxmlformats.org/officeDocument/2006/relationships/slideLayout" Target="../slideLayouts/slideLayout142.xml"/><Relationship Id="rId21" Type="http://schemas.openxmlformats.org/officeDocument/2006/relationships/slideLayout" Target="../slideLayouts/slideLayout124.xml"/><Relationship Id="rId34" Type="http://schemas.openxmlformats.org/officeDocument/2006/relationships/slideLayout" Target="../slideLayouts/slideLayout137.xml"/><Relationship Id="rId42" Type="http://schemas.openxmlformats.org/officeDocument/2006/relationships/slideLayout" Target="../slideLayouts/slideLayout145.xml"/><Relationship Id="rId47" Type="http://schemas.openxmlformats.org/officeDocument/2006/relationships/slideLayout" Target="../slideLayouts/slideLayout150.xml"/><Relationship Id="rId50" Type="http://schemas.openxmlformats.org/officeDocument/2006/relationships/slideLayout" Target="../slideLayouts/slideLayout153.xml"/><Relationship Id="rId55" Type="http://schemas.openxmlformats.org/officeDocument/2006/relationships/image" Target="../media/image2.svg"/><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38" Type="http://schemas.openxmlformats.org/officeDocument/2006/relationships/slideLayout" Target="../slideLayouts/slideLayout141.xml"/><Relationship Id="rId46" Type="http://schemas.openxmlformats.org/officeDocument/2006/relationships/slideLayout" Target="../slideLayouts/slideLayout149.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41" Type="http://schemas.openxmlformats.org/officeDocument/2006/relationships/slideLayout" Target="../slideLayouts/slideLayout144.xml"/><Relationship Id="rId54" Type="http://schemas.openxmlformats.org/officeDocument/2006/relationships/image" Target="../media/image1.pn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37" Type="http://schemas.openxmlformats.org/officeDocument/2006/relationships/slideLayout" Target="../slideLayouts/slideLayout140.xml"/><Relationship Id="rId40" Type="http://schemas.openxmlformats.org/officeDocument/2006/relationships/slideLayout" Target="../slideLayouts/slideLayout143.xml"/><Relationship Id="rId45" Type="http://schemas.openxmlformats.org/officeDocument/2006/relationships/slideLayout" Target="../slideLayouts/slideLayout148.xml"/><Relationship Id="rId53" Type="http://schemas.openxmlformats.org/officeDocument/2006/relationships/theme" Target="../theme/theme3.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49" Type="http://schemas.openxmlformats.org/officeDocument/2006/relationships/slideLayout" Target="../slideLayouts/slideLayout152.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31" Type="http://schemas.openxmlformats.org/officeDocument/2006/relationships/slideLayout" Target="../slideLayouts/slideLayout134.xml"/><Relationship Id="rId44" Type="http://schemas.openxmlformats.org/officeDocument/2006/relationships/slideLayout" Target="../slideLayouts/slideLayout147.xml"/><Relationship Id="rId52" Type="http://schemas.openxmlformats.org/officeDocument/2006/relationships/slideLayout" Target="../slideLayouts/slideLayout155.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slideLayout" Target="../slideLayouts/slideLayout138.xml"/><Relationship Id="rId43" Type="http://schemas.openxmlformats.org/officeDocument/2006/relationships/slideLayout" Target="../slideLayouts/slideLayout146.xml"/><Relationship Id="rId48" Type="http://schemas.openxmlformats.org/officeDocument/2006/relationships/slideLayout" Target="../slideLayouts/slideLayout151.xml"/><Relationship Id="rId8" Type="http://schemas.openxmlformats.org/officeDocument/2006/relationships/slideLayout" Target="../slideLayouts/slideLayout111.xml"/><Relationship Id="rId51" Type="http://schemas.openxmlformats.org/officeDocument/2006/relationships/slideLayout" Target="../slideLayouts/slideLayout154.xml"/><Relationship Id="rId3"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66700" y="685800"/>
            <a:ext cx="8610600" cy="9588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266700" y="1828800"/>
            <a:ext cx="8610600" cy="411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reeform 11"/>
          <p:cNvSpPr>
            <a:spLocks noChangeAspect="1"/>
          </p:cNvSpPr>
          <p:nvPr/>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11" name="Freeform 12"/>
          <p:cNvSpPr>
            <a:spLocks noChangeAspect="1"/>
          </p:cNvSpPr>
          <p:nvPr/>
        </p:nvSpPr>
        <p:spPr bwMode="gray">
          <a:xfrm>
            <a:off x="498014"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dirty="0"/>
          </a:p>
        </p:txBody>
      </p:sp>
      <p:sp>
        <p:nvSpPr>
          <p:cNvPr id="14" name="Slide Number Placeholder 5"/>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tx2"/>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tx2"/>
              </a:solidFill>
              <a:effectLst/>
              <a:uLnTx/>
              <a:uFillTx/>
              <a:latin typeface="Trebuchet MS" pitchFamily="34" charset="0"/>
              <a:ea typeface="+mn-ea"/>
              <a:cs typeface="+mn-cs"/>
            </a:endParaRPr>
          </a:p>
        </p:txBody>
      </p:sp>
      <p:sp>
        <p:nvSpPr>
          <p:cNvPr id="2" name="Footer Placeholder 1">
            <a:extLst>
              <a:ext uri="{FF2B5EF4-FFF2-40B4-BE49-F238E27FC236}">
                <a16:creationId xmlns:a16="http://schemas.microsoft.com/office/drawing/2014/main" id="{D7526EF0-FEBD-48D5-A825-5A5944B119CF}"/>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tx2"/>
                </a:solidFill>
              </a:defRPr>
            </a:lvl1pPr>
          </a:lstStyle>
          <a:p>
            <a:endParaRPr lang="en-US" dirty="0"/>
          </a:p>
        </p:txBody>
      </p:sp>
      <p:pic>
        <p:nvPicPr>
          <p:cNvPr id="12" name="Graphic 11">
            <a:extLst>
              <a:ext uri="{FF2B5EF4-FFF2-40B4-BE49-F238E27FC236}">
                <a16:creationId xmlns:a16="http://schemas.microsoft.com/office/drawing/2014/main" id="{DF6F00D9-440C-4669-A1C3-EF632FF01A2D}"/>
              </a:ext>
            </a:extLst>
          </p:cNvPr>
          <p:cNvPicPr>
            <a:picLocks noChangeAspect="1"/>
          </p:cNvPicPr>
          <p:nvPr userDrawn="1"/>
        </p:nvPicPr>
        <p:blipFill>
          <a:blip r:embed="rId54">
            <a:extLst>
              <a:ext uri="{96DAC541-7B7A-43D3-8B79-37D633B846F1}">
                <asvg:svgBlip xmlns:asvg="http://schemas.microsoft.com/office/drawing/2016/SVG/main" xmlns="" r:embed="rId55"/>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196462146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 id="2147483741" r:id="rId34"/>
    <p:sldLayoutId id="2147483742" r:id="rId35"/>
    <p:sldLayoutId id="2147483743" r:id="rId36"/>
    <p:sldLayoutId id="2147483744" r:id="rId37"/>
    <p:sldLayoutId id="2147483745" r:id="rId38"/>
    <p:sldLayoutId id="2147483746" r:id="rId39"/>
    <p:sldLayoutId id="2147483747" r:id="rId40"/>
    <p:sldLayoutId id="2147483748" r:id="rId41"/>
    <p:sldLayoutId id="2147483749" r:id="rId42"/>
    <p:sldLayoutId id="2147483750" r:id="rId43"/>
    <p:sldLayoutId id="2147483751" r:id="rId44"/>
    <p:sldLayoutId id="2147483752" r:id="rId45"/>
    <p:sldLayoutId id="2147483753" r:id="rId46"/>
    <p:sldLayoutId id="2147483754" r:id="rId47"/>
    <p:sldLayoutId id="2147483755" r:id="rId48"/>
    <p:sldLayoutId id="2147483756" r:id="rId49"/>
    <p:sldLayoutId id="2147483757" r:id="rId50"/>
    <p:sldLayoutId id="2147483758" r:id="rId51"/>
    <p:sldLayoutId id="2147483759" r:id="rId52"/>
  </p:sldLayoutIdLst>
  <p:hf hdr="0" dt="0"/>
  <p:txStyles>
    <p:titleStyle>
      <a:lvl1pPr algn="l" rtl="0" eaLnBrk="1" fontAlgn="base" hangingPunct="1">
        <a:lnSpc>
          <a:spcPct val="105000"/>
        </a:lnSpc>
        <a:spcBef>
          <a:spcPct val="0"/>
        </a:spcBef>
        <a:spcAft>
          <a:spcPct val="0"/>
        </a:spcAft>
        <a:defRPr sz="2800" b="0">
          <a:solidFill>
            <a:srgbClr val="ED1A3B"/>
          </a:solidFill>
          <a:latin typeface="+mj-lt"/>
          <a:ea typeface="+mj-ea"/>
          <a:cs typeface="+mj-cs"/>
        </a:defRPr>
      </a:lvl1pPr>
      <a:lvl2pPr algn="l" rtl="0" eaLnBrk="1" fontAlgn="base" hangingPunct="1">
        <a:lnSpc>
          <a:spcPct val="105000"/>
        </a:lnSpc>
        <a:spcBef>
          <a:spcPct val="0"/>
        </a:spcBef>
        <a:spcAft>
          <a:spcPct val="0"/>
        </a:spcAft>
        <a:defRPr sz="2800" b="1">
          <a:solidFill>
            <a:srgbClr val="ED1A3B"/>
          </a:solidFill>
          <a:latin typeface="Trebuchet MS" pitchFamily="34" charset="0"/>
        </a:defRPr>
      </a:lvl2pPr>
      <a:lvl3pPr algn="l" rtl="0" eaLnBrk="1" fontAlgn="base" hangingPunct="1">
        <a:lnSpc>
          <a:spcPct val="105000"/>
        </a:lnSpc>
        <a:spcBef>
          <a:spcPct val="0"/>
        </a:spcBef>
        <a:spcAft>
          <a:spcPct val="0"/>
        </a:spcAft>
        <a:defRPr sz="2800" b="1">
          <a:solidFill>
            <a:srgbClr val="ED1A3B"/>
          </a:solidFill>
          <a:latin typeface="Trebuchet MS" pitchFamily="34" charset="0"/>
        </a:defRPr>
      </a:lvl3pPr>
      <a:lvl4pPr algn="l" rtl="0" eaLnBrk="1" fontAlgn="base" hangingPunct="1">
        <a:lnSpc>
          <a:spcPct val="105000"/>
        </a:lnSpc>
        <a:spcBef>
          <a:spcPct val="0"/>
        </a:spcBef>
        <a:spcAft>
          <a:spcPct val="0"/>
        </a:spcAft>
        <a:defRPr sz="2800" b="1">
          <a:solidFill>
            <a:srgbClr val="ED1A3B"/>
          </a:solidFill>
          <a:latin typeface="Trebuchet MS" pitchFamily="34" charset="0"/>
        </a:defRPr>
      </a:lvl4pPr>
      <a:lvl5pPr algn="l" rtl="0" eaLnBrk="1" fontAlgn="base" hangingPunct="1">
        <a:lnSpc>
          <a:spcPct val="105000"/>
        </a:lnSpc>
        <a:spcBef>
          <a:spcPct val="0"/>
        </a:spcBef>
        <a:spcAft>
          <a:spcPct val="0"/>
        </a:spcAft>
        <a:defRPr sz="2800" b="1">
          <a:solidFill>
            <a:srgbClr val="ED1A3B"/>
          </a:solidFill>
          <a:latin typeface="Trebuchet MS" pitchFamily="34" charset="0"/>
        </a:defRPr>
      </a:lvl5pPr>
      <a:lvl6pPr marL="457200" algn="l" rtl="0" eaLnBrk="1" fontAlgn="base" hangingPunct="1">
        <a:lnSpc>
          <a:spcPct val="105000"/>
        </a:lnSpc>
        <a:spcBef>
          <a:spcPct val="0"/>
        </a:spcBef>
        <a:spcAft>
          <a:spcPct val="0"/>
        </a:spcAft>
        <a:defRPr sz="2800" b="1">
          <a:solidFill>
            <a:srgbClr val="ED1A3B"/>
          </a:solidFill>
          <a:latin typeface="Trebuchet MS" pitchFamily="34" charset="0"/>
        </a:defRPr>
      </a:lvl6pPr>
      <a:lvl7pPr marL="914400" algn="l" rtl="0" eaLnBrk="1" fontAlgn="base" hangingPunct="1">
        <a:lnSpc>
          <a:spcPct val="105000"/>
        </a:lnSpc>
        <a:spcBef>
          <a:spcPct val="0"/>
        </a:spcBef>
        <a:spcAft>
          <a:spcPct val="0"/>
        </a:spcAft>
        <a:defRPr sz="2800" b="1">
          <a:solidFill>
            <a:srgbClr val="ED1A3B"/>
          </a:solidFill>
          <a:latin typeface="Trebuchet MS" pitchFamily="34" charset="0"/>
        </a:defRPr>
      </a:lvl7pPr>
      <a:lvl8pPr marL="1371600" algn="l" rtl="0" eaLnBrk="1" fontAlgn="base" hangingPunct="1">
        <a:lnSpc>
          <a:spcPct val="105000"/>
        </a:lnSpc>
        <a:spcBef>
          <a:spcPct val="0"/>
        </a:spcBef>
        <a:spcAft>
          <a:spcPct val="0"/>
        </a:spcAft>
        <a:defRPr sz="2800" b="1">
          <a:solidFill>
            <a:srgbClr val="ED1A3B"/>
          </a:solidFill>
          <a:latin typeface="Trebuchet MS" pitchFamily="34" charset="0"/>
        </a:defRPr>
      </a:lvl8pPr>
      <a:lvl9pPr marL="1828800" algn="l" rtl="0" eaLnBrk="1" fontAlgn="base" hangingPunct="1">
        <a:lnSpc>
          <a:spcPct val="105000"/>
        </a:lnSpc>
        <a:spcBef>
          <a:spcPct val="0"/>
        </a:spcBef>
        <a:spcAft>
          <a:spcPct val="0"/>
        </a:spcAft>
        <a:defRPr sz="2800" b="1">
          <a:solidFill>
            <a:srgbClr val="ED1A3B"/>
          </a:solidFill>
          <a:latin typeface="Trebuchet MS" pitchFamily="34" charset="0"/>
        </a:defRPr>
      </a:lvl9pPr>
    </p:titleStyle>
    <p:bodyStyle>
      <a:lvl1pPr algn="l" rtl="0" eaLnBrk="1" fontAlgn="base" hangingPunct="1">
        <a:spcBef>
          <a:spcPts val="0"/>
        </a:spcBef>
        <a:spcAft>
          <a:spcPts val="600"/>
        </a:spcAft>
        <a:defRPr sz="1800">
          <a:solidFill>
            <a:schemeClr val="tx2"/>
          </a:solidFill>
          <a:latin typeface="+mn-lt"/>
          <a:ea typeface="+mn-ea"/>
          <a:cs typeface="+mn-cs"/>
        </a:defRPr>
      </a:lvl1pPr>
      <a:lvl2pPr marL="274320" indent="-274320" algn="l" rtl="0" eaLnBrk="1" fontAlgn="base" hangingPunct="1">
        <a:spcBef>
          <a:spcPts val="0"/>
        </a:spcBef>
        <a:spcAft>
          <a:spcPts val="600"/>
        </a:spcAft>
        <a:buClr>
          <a:schemeClr val="accent1"/>
        </a:buClr>
        <a:buSzPct val="80000"/>
        <a:buFont typeface="Wingdings 3" panose="05040102010807070707" pitchFamily="18" charset="2"/>
        <a:buChar char="u"/>
        <a:defRPr sz="1800">
          <a:solidFill>
            <a:schemeClr val="tx2"/>
          </a:solidFill>
          <a:latin typeface="+mn-lt"/>
        </a:defRPr>
      </a:lvl2pPr>
      <a:lvl3pPr marL="457200" indent="-179388" algn="l" rtl="0" eaLnBrk="1" fontAlgn="base" hangingPunct="1">
        <a:spcBef>
          <a:spcPts val="0"/>
        </a:spcBef>
        <a:spcAft>
          <a:spcPts val="600"/>
        </a:spcAft>
        <a:buFont typeface="Arial" panose="020B0604020202020204" pitchFamily="34" charset="0"/>
        <a:buChar char="•"/>
        <a:defRPr sz="1800">
          <a:solidFill>
            <a:schemeClr val="tx2"/>
          </a:solidFill>
          <a:latin typeface="+mn-lt"/>
        </a:defRPr>
      </a:lvl3pPr>
      <a:lvl4pPr marL="640080" indent="-182880" algn="l" rtl="0" eaLnBrk="1" fontAlgn="base" hangingPunct="1">
        <a:spcBef>
          <a:spcPts val="0"/>
        </a:spcBef>
        <a:spcAft>
          <a:spcPts val="600"/>
        </a:spcAft>
        <a:buFont typeface="Univers HSBCPB Con 520" pitchFamily="34" charset="0"/>
        <a:buChar char="-"/>
        <a:defRPr sz="1600">
          <a:solidFill>
            <a:schemeClr val="tx2"/>
          </a:solidFill>
          <a:latin typeface="+mn-lt"/>
        </a:defRPr>
      </a:lvl4pPr>
      <a:lvl5pPr marL="822960" indent="-182880" algn="l" rtl="0" eaLnBrk="1" fontAlgn="base" hangingPunct="1">
        <a:spcBef>
          <a:spcPts val="0"/>
        </a:spcBef>
        <a:spcAft>
          <a:spcPts val="600"/>
        </a:spcAft>
        <a:buFont typeface="Courier New" panose="02070309020205020404" pitchFamily="49" charset="0"/>
        <a:buChar char="o"/>
        <a:defRPr sz="1600">
          <a:solidFill>
            <a:schemeClr val="tx2"/>
          </a:solidFill>
          <a:latin typeface="+mn-lt"/>
        </a:defRPr>
      </a:lvl5pPr>
      <a:lvl6pPr marL="17589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6pPr>
      <a:lvl7pPr marL="22161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7pPr>
      <a:lvl8pPr marL="26733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8pPr>
      <a:lvl9pPr marL="31305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p15:clr>
            <a:srgbClr val="F26B43"/>
          </p15:clr>
        </p15:guide>
        <p15:guide id="2" pos="168">
          <p15:clr>
            <a:srgbClr val="F26B43"/>
          </p15:clr>
        </p15:guide>
        <p15:guide id="3" pos="5592">
          <p15:clr>
            <a:srgbClr val="F26B43"/>
          </p15:clr>
        </p15:guide>
        <p15:guide id="5" orient="horz" pos="3744">
          <p15:clr>
            <a:srgbClr val="F26B43"/>
          </p15:clr>
        </p15:guide>
        <p15:guide id="6" orient="horz" pos="4176">
          <p15:clr>
            <a:srgbClr val="F26B43"/>
          </p15:clr>
        </p15:guide>
        <p15:guide id="7" pos="312">
          <p15:clr>
            <a:srgbClr val="F26B43"/>
          </p15:clr>
        </p15:guide>
        <p15:guide id="8" orient="horz" pos="1032">
          <p15:clr>
            <a:srgbClr val="F26B43"/>
          </p15:clr>
        </p15:guide>
        <p15:guide id="9" orient="horz" pos="1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66700" y="685800"/>
            <a:ext cx="8610600" cy="9588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266700" y="1828800"/>
            <a:ext cx="8610600" cy="411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reeform 11"/>
          <p:cNvSpPr>
            <a:spLocks noChangeAspect="1"/>
          </p:cNvSpPr>
          <p:nvPr/>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11" name="Freeform 12"/>
          <p:cNvSpPr>
            <a:spLocks noChangeAspect="1"/>
          </p:cNvSpPr>
          <p:nvPr/>
        </p:nvSpPr>
        <p:spPr bwMode="gray">
          <a:xfrm>
            <a:off x="498014"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dirty="0"/>
          </a:p>
        </p:txBody>
      </p:sp>
      <p:sp>
        <p:nvSpPr>
          <p:cNvPr id="14" name="Slide Number Placeholder 5"/>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tx2"/>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tx2"/>
              </a:solidFill>
              <a:effectLst/>
              <a:uLnTx/>
              <a:uFillTx/>
              <a:latin typeface="Trebuchet MS" pitchFamily="34" charset="0"/>
              <a:ea typeface="+mn-ea"/>
              <a:cs typeface="+mn-cs"/>
            </a:endParaRPr>
          </a:p>
        </p:txBody>
      </p:sp>
      <p:sp>
        <p:nvSpPr>
          <p:cNvPr id="2" name="Footer Placeholder 1">
            <a:extLst>
              <a:ext uri="{FF2B5EF4-FFF2-40B4-BE49-F238E27FC236}">
                <a16:creationId xmlns:a16="http://schemas.microsoft.com/office/drawing/2014/main" id="{D7526EF0-FEBD-48D5-A825-5A5944B119CF}"/>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tx2"/>
                </a:solidFill>
              </a:defRPr>
            </a:lvl1pPr>
          </a:lstStyle>
          <a:p>
            <a:r>
              <a:rPr lang="en-US"/>
              <a:t>Scenario Building &amp; Contingency Planning</a:t>
            </a:r>
            <a:endParaRPr lang="en-US" dirty="0"/>
          </a:p>
        </p:txBody>
      </p:sp>
      <p:pic>
        <p:nvPicPr>
          <p:cNvPr id="9" name="Graphic 8">
            <a:extLst>
              <a:ext uri="{FF2B5EF4-FFF2-40B4-BE49-F238E27FC236}">
                <a16:creationId xmlns:a16="http://schemas.microsoft.com/office/drawing/2014/main" id="{B4192851-AE9C-4B47-8384-94042165B605}"/>
              </a:ext>
            </a:extLst>
          </p:cNvPr>
          <p:cNvPicPr>
            <a:picLocks noChangeAspect="1"/>
          </p:cNvPicPr>
          <p:nvPr userDrawn="1"/>
        </p:nvPicPr>
        <p:blipFill>
          <a:blip r:embed="rId53">
            <a:extLst>
              <a:ext uri="{96DAC541-7B7A-43D3-8B79-37D633B846F1}">
                <asvg:svgBlip xmlns:asvg="http://schemas.microsoft.com/office/drawing/2016/SVG/main" xmlns="" r:embed="rId54"/>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414357736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2" r:id="rId32"/>
    <p:sldLayoutId id="2147483793" r:id="rId33"/>
    <p:sldLayoutId id="2147483794" r:id="rId34"/>
    <p:sldLayoutId id="2147483795" r:id="rId35"/>
    <p:sldLayoutId id="2147483796" r:id="rId36"/>
    <p:sldLayoutId id="2147483797" r:id="rId37"/>
    <p:sldLayoutId id="2147483798" r:id="rId38"/>
    <p:sldLayoutId id="2147483799" r:id="rId39"/>
    <p:sldLayoutId id="2147483800" r:id="rId40"/>
    <p:sldLayoutId id="2147483801" r:id="rId41"/>
    <p:sldLayoutId id="2147483802" r:id="rId42"/>
    <p:sldLayoutId id="2147483803" r:id="rId43"/>
    <p:sldLayoutId id="2147483804" r:id="rId44"/>
    <p:sldLayoutId id="2147483805" r:id="rId45"/>
    <p:sldLayoutId id="2147483806" r:id="rId46"/>
    <p:sldLayoutId id="2147483807" r:id="rId47"/>
    <p:sldLayoutId id="2147483808" r:id="rId48"/>
    <p:sldLayoutId id="2147483809" r:id="rId49"/>
    <p:sldLayoutId id="2147483810" r:id="rId50"/>
    <p:sldLayoutId id="2147483811" r:id="rId51"/>
  </p:sldLayoutIdLst>
  <p:hf sldNum="0" hdr="0" dt="0"/>
  <p:txStyles>
    <p:titleStyle>
      <a:lvl1pPr algn="l" rtl="0" eaLnBrk="1" fontAlgn="base" hangingPunct="1">
        <a:lnSpc>
          <a:spcPct val="105000"/>
        </a:lnSpc>
        <a:spcBef>
          <a:spcPct val="0"/>
        </a:spcBef>
        <a:spcAft>
          <a:spcPct val="0"/>
        </a:spcAft>
        <a:defRPr sz="2800" b="0">
          <a:solidFill>
            <a:srgbClr val="ED1A3B"/>
          </a:solidFill>
          <a:latin typeface="+mj-lt"/>
          <a:ea typeface="+mj-ea"/>
          <a:cs typeface="+mj-cs"/>
        </a:defRPr>
      </a:lvl1pPr>
      <a:lvl2pPr algn="l" rtl="0" eaLnBrk="1" fontAlgn="base" hangingPunct="1">
        <a:lnSpc>
          <a:spcPct val="105000"/>
        </a:lnSpc>
        <a:spcBef>
          <a:spcPct val="0"/>
        </a:spcBef>
        <a:spcAft>
          <a:spcPct val="0"/>
        </a:spcAft>
        <a:defRPr sz="2800" b="1">
          <a:solidFill>
            <a:srgbClr val="ED1A3B"/>
          </a:solidFill>
          <a:latin typeface="Trebuchet MS" pitchFamily="34" charset="0"/>
        </a:defRPr>
      </a:lvl2pPr>
      <a:lvl3pPr algn="l" rtl="0" eaLnBrk="1" fontAlgn="base" hangingPunct="1">
        <a:lnSpc>
          <a:spcPct val="105000"/>
        </a:lnSpc>
        <a:spcBef>
          <a:spcPct val="0"/>
        </a:spcBef>
        <a:spcAft>
          <a:spcPct val="0"/>
        </a:spcAft>
        <a:defRPr sz="2800" b="1">
          <a:solidFill>
            <a:srgbClr val="ED1A3B"/>
          </a:solidFill>
          <a:latin typeface="Trebuchet MS" pitchFamily="34" charset="0"/>
        </a:defRPr>
      </a:lvl3pPr>
      <a:lvl4pPr algn="l" rtl="0" eaLnBrk="1" fontAlgn="base" hangingPunct="1">
        <a:lnSpc>
          <a:spcPct val="105000"/>
        </a:lnSpc>
        <a:spcBef>
          <a:spcPct val="0"/>
        </a:spcBef>
        <a:spcAft>
          <a:spcPct val="0"/>
        </a:spcAft>
        <a:defRPr sz="2800" b="1">
          <a:solidFill>
            <a:srgbClr val="ED1A3B"/>
          </a:solidFill>
          <a:latin typeface="Trebuchet MS" pitchFamily="34" charset="0"/>
        </a:defRPr>
      </a:lvl4pPr>
      <a:lvl5pPr algn="l" rtl="0" eaLnBrk="1" fontAlgn="base" hangingPunct="1">
        <a:lnSpc>
          <a:spcPct val="105000"/>
        </a:lnSpc>
        <a:spcBef>
          <a:spcPct val="0"/>
        </a:spcBef>
        <a:spcAft>
          <a:spcPct val="0"/>
        </a:spcAft>
        <a:defRPr sz="2800" b="1">
          <a:solidFill>
            <a:srgbClr val="ED1A3B"/>
          </a:solidFill>
          <a:latin typeface="Trebuchet MS" pitchFamily="34" charset="0"/>
        </a:defRPr>
      </a:lvl5pPr>
      <a:lvl6pPr marL="457200" algn="l" rtl="0" eaLnBrk="1" fontAlgn="base" hangingPunct="1">
        <a:lnSpc>
          <a:spcPct val="105000"/>
        </a:lnSpc>
        <a:spcBef>
          <a:spcPct val="0"/>
        </a:spcBef>
        <a:spcAft>
          <a:spcPct val="0"/>
        </a:spcAft>
        <a:defRPr sz="2800" b="1">
          <a:solidFill>
            <a:srgbClr val="ED1A3B"/>
          </a:solidFill>
          <a:latin typeface="Trebuchet MS" pitchFamily="34" charset="0"/>
        </a:defRPr>
      </a:lvl6pPr>
      <a:lvl7pPr marL="914400" algn="l" rtl="0" eaLnBrk="1" fontAlgn="base" hangingPunct="1">
        <a:lnSpc>
          <a:spcPct val="105000"/>
        </a:lnSpc>
        <a:spcBef>
          <a:spcPct val="0"/>
        </a:spcBef>
        <a:spcAft>
          <a:spcPct val="0"/>
        </a:spcAft>
        <a:defRPr sz="2800" b="1">
          <a:solidFill>
            <a:srgbClr val="ED1A3B"/>
          </a:solidFill>
          <a:latin typeface="Trebuchet MS" pitchFamily="34" charset="0"/>
        </a:defRPr>
      </a:lvl7pPr>
      <a:lvl8pPr marL="1371600" algn="l" rtl="0" eaLnBrk="1" fontAlgn="base" hangingPunct="1">
        <a:lnSpc>
          <a:spcPct val="105000"/>
        </a:lnSpc>
        <a:spcBef>
          <a:spcPct val="0"/>
        </a:spcBef>
        <a:spcAft>
          <a:spcPct val="0"/>
        </a:spcAft>
        <a:defRPr sz="2800" b="1">
          <a:solidFill>
            <a:srgbClr val="ED1A3B"/>
          </a:solidFill>
          <a:latin typeface="Trebuchet MS" pitchFamily="34" charset="0"/>
        </a:defRPr>
      </a:lvl8pPr>
      <a:lvl9pPr marL="1828800" algn="l" rtl="0" eaLnBrk="1" fontAlgn="base" hangingPunct="1">
        <a:lnSpc>
          <a:spcPct val="105000"/>
        </a:lnSpc>
        <a:spcBef>
          <a:spcPct val="0"/>
        </a:spcBef>
        <a:spcAft>
          <a:spcPct val="0"/>
        </a:spcAft>
        <a:defRPr sz="2800" b="1">
          <a:solidFill>
            <a:srgbClr val="ED1A3B"/>
          </a:solidFill>
          <a:latin typeface="Trebuchet MS" pitchFamily="34" charset="0"/>
        </a:defRPr>
      </a:lvl9pPr>
    </p:titleStyle>
    <p:bodyStyle>
      <a:lvl1pPr algn="l" rtl="0" eaLnBrk="1" fontAlgn="base" hangingPunct="1">
        <a:spcBef>
          <a:spcPts val="0"/>
        </a:spcBef>
        <a:spcAft>
          <a:spcPts val="600"/>
        </a:spcAft>
        <a:defRPr sz="1800">
          <a:solidFill>
            <a:schemeClr val="tx2"/>
          </a:solidFill>
          <a:latin typeface="+mn-lt"/>
          <a:ea typeface="+mn-ea"/>
          <a:cs typeface="+mn-cs"/>
        </a:defRPr>
      </a:lvl1pPr>
      <a:lvl2pPr marL="274320" indent="-274320" algn="l" rtl="0" eaLnBrk="1" fontAlgn="base" hangingPunct="1">
        <a:spcBef>
          <a:spcPts val="0"/>
        </a:spcBef>
        <a:spcAft>
          <a:spcPts val="600"/>
        </a:spcAft>
        <a:buClr>
          <a:schemeClr val="accent1"/>
        </a:buClr>
        <a:buSzPct val="80000"/>
        <a:buFont typeface="Wingdings 3" panose="05040102010807070707" pitchFamily="18" charset="2"/>
        <a:buChar char="u"/>
        <a:defRPr sz="1800">
          <a:solidFill>
            <a:schemeClr val="tx2"/>
          </a:solidFill>
          <a:latin typeface="+mn-lt"/>
        </a:defRPr>
      </a:lvl2pPr>
      <a:lvl3pPr marL="457200" indent="-179388" algn="l" rtl="0" eaLnBrk="1" fontAlgn="base" hangingPunct="1">
        <a:spcBef>
          <a:spcPts val="0"/>
        </a:spcBef>
        <a:spcAft>
          <a:spcPts val="600"/>
        </a:spcAft>
        <a:buFont typeface="Arial" panose="020B0604020202020204" pitchFamily="34" charset="0"/>
        <a:buChar char="•"/>
        <a:defRPr sz="1800">
          <a:solidFill>
            <a:schemeClr val="tx2"/>
          </a:solidFill>
          <a:latin typeface="+mn-lt"/>
        </a:defRPr>
      </a:lvl3pPr>
      <a:lvl4pPr marL="640080" indent="-182880" algn="l" rtl="0" eaLnBrk="1" fontAlgn="base" hangingPunct="1">
        <a:spcBef>
          <a:spcPts val="0"/>
        </a:spcBef>
        <a:spcAft>
          <a:spcPts val="600"/>
        </a:spcAft>
        <a:buFont typeface="Univers HSBCPB Con 520" pitchFamily="34" charset="0"/>
        <a:buChar char="-"/>
        <a:defRPr sz="1600">
          <a:solidFill>
            <a:schemeClr val="tx2"/>
          </a:solidFill>
          <a:latin typeface="+mn-lt"/>
        </a:defRPr>
      </a:lvl4pPr>
      <a:lvl5pPr marL="822960" indent="-182880" algn="l" rtl="0" eaLnBrk="1" fontAlgn="base" hangingPunct="1">
        <a:spcBef>
          <a:spcPts val="0"/>
        </a:spcBef>
        <a:spcAft>
          <a:spcPts val="600"/>
        </a:spcAft>
        <a:buFont typeface="Courier New" panose="02070309020205020404" pitchFamily="49" charset="0"/>
        <a:buChar char="o"/>
        <a:defRPr sz="1600">
          <a:solidFill>
            <a:schemeClr val="tx2"/>
          </a:solidFill>
          <a:latin typeface="+mn-lt"/>
        </a:defRPr>
      </a:lvl5pPr>
      <a:lvl6pPr marL="17589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6pPr>
      <a:lvl7pPr marL="22161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7pPr>
      <a:lvl8pPr marL="26733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8pPr>
      <a:lvl9pPr marL="31305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p15:clr>
            <a:srgbClr val="F26B43"/>
          </p15:clr>
        </p15:guide>
        <p15:guide id="2" pos="168">
          <p15:clr>
            <a:srgbClr val="F26B43"/>
          </p15:clr>
        </p15:guide>
        <p15:guide id="3" pos="5592">
          <p15:clr>
            <a:srgbClr val="F26B43"/>
          </p15:clr>
        </p15:guide>
        <p15:guide id="5" orient="horz" pos="3744">
          <p15:clr>
            <a:srgbClr val="F26B43"/>
          </p15:clr>
        </p15:guide>
        <p15:guide id="6" orient="horz" pos="4176">
          <p15:clr>
            <a:srgbClr val="F26B43"/>
          </p15:clr>
        </p15:guide>
        <p15:guide id="7" pos="312">
          <p15:clr>
            <a:srgbClr val="F26B43"/>
          </p15:clr>
        </p15:guide>
        <p15:guide id="8" orient="horz" pos="1032">
          <p15:clr>
            <a:srgbClr val="F26B43"/>
          </p15:clr>
        </p15:guide>
        <p15:guide id="9" orient="horz" pos="11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66700" y="685800"/>
            <a:ext cx="8610600" cy="9588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266700" y="1828800"/>
            <a:ext cx="8610600" cy="411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reeform 11"/>
          <p:cNvSpPr>
            <a:spLocks noChangeAspect="1"/>
          </p:cNvSpPr>
          <p:nvPr/>
        </p:nvSpPr>
        <p:spPr bwMode="gray">
          <a:xfrm>
            <a:off x="498014"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endParaRPr lang="en-GB" dirty="0"/>
          </a:p>
        </p:txBody>
      </p:sp>
      <p:sp>
        <p:nvSpPr>
          <p:cNvPr id="11" name="Freeform 12"/>
          <p:cNvSpPr>
            <a:spLocks noChangeAspect="1"/>
          </p:cNvSpPr>
          <p:nvPr/>
        </p:nvSpPr>
        <p:spPr bwMode="gray">
          <a:xfrm>
            <a:off x="498014"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endParaRPr lang="en-GB" dirty="0"/>
          </a:p>
        </p:txBody>
      </p:sp>
      <p:sp>
        <p:nvSpPr>
          <p:cNvPr id="14" name="Slide Number Placeholder 5"/>
          <p:cNvSpPr txBox="1">
            <a:spLocks/>
          </p:cNvSpPr>
          <p:nvPr userDrawn="1"/>
        </p:nvSpPr>
        <p:spPr bwMode="auto">
          <a:xfrm>
            <a:off x="0" y="6491327"/>
            <a:ext cx="320185" cy="13807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tx2"/>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tx2"/>
              </a:solidFill>
              <a:effectLst/>
              <a:uLnTx/>
              <a:uFillTx/>
              <a:latin typeface="Trebuchet MS" pitchFamily="34" charset="0"/>
              <a:ea typeface="+mn-ea"/>
              <a:cs typeface="+mn-cs"/>
            </a:endParaRPr>
          </a:p>
        </p:txBody>
      </p:sp>
      <p:sp>
        <p:nvSpPr>
          <p:cNvPr id="2" name="Footer Placeholder 1">
            <a:extLst>
              <a:ext uri="{FF2B5EF4-FFF2-40B4-BE49-F238E27FC236}">
                <a16:creationId xmlns:a16="http://schemas.microsoft.com/office/drawing/2014/main" id="{D7526EF0-FEBD-48D5-A825-5A5944B119CF}"/>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lvl1pPr algn="l">
              <a:defRPr sz="900" cap="all" baseline="0">
                <a:solidFill>
                  <a:schemeClr val="tx2"/>
                </a:solidFill>
              </a:defRPr>
            </a:lvl1pPr>
          </a:lstStyle>
          <a:p>
            <a:r>
              <a:rPr lang="en-US"/>
              <a:t>grantee financial resilience</a:t>
            </a:r>
            <a:endParaRPr lang="en-US" dirty="0"/>
          </a:p>
        </p:txBody>
      </p:sp>
      <p:pic>
        <p:nvPicPr>
          <p:cNvPr id="9" name="Graphic 8">
            <a:extLst>
              <a:ext uri="{FF2B5EF4-FFF2-40B4-BE49-F238E27FC236}">
                <a16:creationId xmlns:a16="http://schemas.microsoft.com/office/drawing/2014/main" id="{B4192851-AE9C-4B47-8384-94042165B605}"/>
              </a:ext>
            </a:extLst>
          </p:cNvPr>
          <p:cNvPicPr>
            <a:picLocks noChangeAspect="1"/>
          </p:cNvPicPr>
          <p:nvPr userDrawn="1"/>
        </p:nvPicPr>
        <p:blipFill>
          <a:blip r:embed="rId54">
            <a:extLst>
              <a:ext uri="{96DAC541-7B7A-43D3-8B79-37D633B846F1}">
                <asvg:svgBlip xmlns:asvg="http://schemas.microsoft.com/office/drawing/2016/SVG/main" xmlns="" r:embed="rId55"/>
              </a:ext>
            </a:extLst>
          </a:blip>
          <a:stretch>
            <a:fillRect/>
          </a:stretch>
        </p:blipFill>
        <p:spPr>
          <a:xfrm>
            <a:off x="6671481" y="6244046"/>
            <a:ext cx="2205819" cy="385354"/>
          </a:xfrm>
          <a:prstGeom prst="rect">
            <a:avLst/>
          </a:prstGeom>
        </p:spPr>
      </p:pic>
    </p:spTree>
    <p:extLst>
      <p:ext uri="{BB962C8B-B14F-4D97-AF65-F5344CB8AC3E}">
        <p14:creationId xmlns:p14="http://schemas.microsoft.com/office/powerpoint/2010/main" val="81362654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838" r:id="rId26"/>
    <p:sldLayoutId id="2147483839" r:id="rId27"/>
    <p:sldLayoutId id="2147483840" r:id="rId28"/>
    <p:sldLayoutId id="2147483841" r:id="rId29"/>
    <p:sldLayoutId id="2147483842" r:id="rId30"/>
    <p:sldLayoutId id="2147483843" r:id="rId31"/>
    <p:sldLayoutId id="2147483844" r:id="rId32"/>
    <p:sldLayoutId id="2147483845" r:id="rId33"/>
    <p:sldLayoutId id="2147483846" r:id="rId34"/>
    <p:sldLayoutId id="2147483847" r:id="rId35"/>
    <p:sldLayoutId id="2147483848" r:id="rId36"/>
    <p:sldLayoutId id="2147483849" r:id="rId37"/>
    <p:sldLayoutId id="2147483850" r:id="rId38"/>
    <p:sldLayoutId id="2147483851" r:id="rId39"/>
    <p:sldLayoutId id="2147483852" r:id="rId40"/>
    <p:sldLayoutId id="2147483853" r:id="rId41"/>
    <p:sldLayoutId id="2147483854" r:id="rId42"/>
    <p:sldLayoutId id="2147483855" r:id="rId43"/>
    <p:sldLayoutId id="2147483856" r:id="rId44"/>
    <p:sldLayoutId id="2147483857" r:id="rId45"/>
    <p:sldLayoutId id="2147483858" r:id="rId46"/>
    <p:sldLayoutId id="2147483859" r:id="rId47"/>
    <p:sldLayoutId id="2147483860" r:id="rId48"/>
    <p:sldLayoutId id="2147483861" r:id="rId49"/>
    <p:sldLayoutId id="2147483862" r:id="rId50"/>
    <p:sldLayoutId id="2147483863" r:id="rId51"/>
    <p:sldLayoutId id="2147483864" r:id="rId52"/>
  </p:sldLayoutIdLst>
  <p:hf sldNum="0" hdr="0" dt="0"/>
  <p:txStyles>
    <p:titleStyle>
      <a:lvl1pPr algn="l" rtl="0" eaLnBrk="1" fontAlgn="base" hangingPunct="1">
        <a:lnSpc>
          <a:spcPct val="105000"/>
        </a:lnSpc>
        <a:spcBef>
          <a:spcPct val="0"/>
        </a:spcBef>
        <a:spcAft>
          <a:spcPct val="0"/>
        </a:spcAft>
        <a:defRPr sz="2800" b="0">
          <a:solidFill>
            <a:srgbClr val="ED1A3B"/>
          </a:solidFill>
          <a:latin typeface="+mj-lt"/>
          <a:ea typeface="+mj-ea"/>
          <a:cs typeface="+mj-cs"/>
        </a:defRPr>
      </a:lvl1pPr>
      <a:lvl2pPr algn="l" rtl="0" eaLnBrk="1" fontAlgn="base" hangingPunct="1">
        <a:lnSpc>
          <a:spcPct val="105000"/>
        </a:lnSpc>
        <a:spcBef>
          <a:spcPct val="0"/>
        </a:spcBef>
        <a:spcAft>
          <a:spcPct val="0"/>
        </a:spcAft>
        <a:defRPr sz="2800" b="1">
          <a:solidFill>
            <a:srgbClr val="ED1A3B"/>
          </a:solidFill>
          <a:latin typeface="Trebuchet MS" pitchFamily="34" charset="0"/>
        </a:defRPr>
      </a:lvl2pPr>
      <a:lvl3pPr algn="l" rtl="0" eaLnBrk="1" fontAlgn="base" hangingPunct="1">
        <a:lnSpc>
          <a:spcPct val="105000"/>
        </a:lnSpc>
        <a:spcBef>
          <a:spcPct val="0"/>
        </a:spcBef>
        <a:spcAft>
          <a:spcPct val="0"/>
        </a:spcAft>
        <a:defRPr sz="2800" b="1">
          <a:solidFill>
            <a:srgbClr val="ED1A3B"/>
          </a:solidFill>
          <a:latin typeface="Trebuchet MS" pitchFamily="34" charset="0"/>
        </a:defRPr>
      </a:lvl3pPr>
      <a:lvl4pPr algn="l" rtl="0" eaLnBrk="1" fontAlgn="base" hangingPunct="1">
        <a:lnSpc>
          <a:spcPct val="105000"/>
        </a:lnSpc>
        <a:spcBef>
          <a:spcPct val="0"/>
        </a:spcBef>
        <a:spcAft>
          <a:spcPct val="0"/>
        </a:spcAft>
        <a:defRPr sz="2800" b="1">
          <a:solidFill>
            <a:srgbClr val="ED1A3B"/>
          </a:solidFill>
          <a:latin typeface="Trebuchet MS" pitchFamily="34" charset="0"/>
        </a:defRPr>
      </a:lvl4pPr>
      <a:lvl5pPr algn="l" rtl="0" eaLnBrk="1" fontAlgn="base" hangingPunct="1">
        <a:lnSpc>
          <a:spcPct val="105000"/>
        </a:lnSpc>
        <a:spcBef>
          <a:spcPct val="0"/>
        </a:spcBef>
        <a:spcAft>
          <a:spcPct val="0"/>
        </a:spcAft>
        <a:defRPr sz="2800" b="1">
          <a:solidFill>
            <a:srgbClr val="ED1A3B"/>
          </a:solidFill>
          <a:latin typeface="Trebuchet MS" pitchFamily="34" charset="0"/>
        </a:defRPr>
      </a:lvl5pPr>
      <a:lvl6pPr marL="457200" algn="l" rtl="0" eaLnBrk="1" fontAlgn="base" hangingPunct="1">
        <a:lnSpc>
          <a:spcPct val="105000"/>
        </a:lnSpc>
        <a:spcBef>
          <a:spcPct val="0"/>
        </a:spcBef>
        <a:spcAft>
          <a:spcPct val="0"/>
        </a:spcAft>
        <a:defRPr sz="2800" b="1">
          <a:solidFill>
            <a:srgbClr val="ED1A3B"/>
          </a:solidFill>
          <a:latin typeface="Trebuchet MS" pitchFamily="34" charset="0"/>
        </a:defRPr>
      </a:lvl6pPr>
      <a:lvl7pPr marL="914400" algn="l" rtl="0" eaLnBrk="1" fontAlgn="base" hangingPunct="1">
        <a:lnSpc>
          <a:spcPct val="105000"/>
        </a:lnSpc>
        <a:spcBef>
          <a:spcPct val="0"/>
        </a:spcBef>
        <a:spcAft>
          <a:spcPct val="0"/>
        </a:spcAft>
        <a:defRPr sz="2800" b="1">
          <a:solidFill>
            <a:srgbClr val="ED1A3B"/>
          </a:solidFill>
          <a:latin typeface="Trebuchet MS" pitchFamily="34" charset="0"/>
        </a:defRPr>
      </a:lvl7pPr>
      <a:lvl8pPr marL="1371600" algn="l" rtl="0" eaLnBrk="1" fontAlgn="base" hangingPunct="1">
        <a:lnSpc>
          <a:spcPct val="105000"/>
        </a:lnSpc>
        <a:spcBef>
          <a:spcPct val="0"/>
        </a:spcBef>
        <a:spcAft>
          <a:spcPct val="0"/>
        </a:spcAft>
        <a:defRPr sz="2800" b="1">
          <a:solidFill>
            <a:srgbClr val="ED1A3B"/>
          </a:solidFill>
          <a:latin typeface="Trebuchet MS" pitchFamily="34" charset="0"/>
        </a:defRPr>
      </a:lvl8pPr>
      <a:lvl9pPr marL="1828800" algn="l" rtl="0" eaLnBrk="1" fontAlgn="base" hangingPunct="1">
        <a:lnSpc>
          <a:spcPct val="105000"/>
        </a:lnSpc>
        <a:spcBef>
          <a:spcPct val="0"/>
        </a:spcBef>
        <a:spcAft>
          <a:spcPct val="0"/>
        </a:spcAft>
        <a:defRPr sz="2800" b="1">
          <a:solidFill>
            <a:srgbClr val="ED1A3B"/>
          </a:solidFill>
          <a:latin typeface="Trebuchet MS" pitchFamily="34" charset="0"/>
        </a:defRPr>
      </a:lvl9pPr>
    </p:titleStyle>
    <p:bodyStyle>
      <a:lvl1pPr algn="l" rtl="0" eaLnBrk="1" fontAlgn="base" hangingPunct="1">
        <a:spcBef>
          <a:spcPts val="0"/>
        </a:spcBef>
        <a:spcAft>
          <a:spcPts val="600"/>
        </a:spcAft>
        <a:defRPr sz="1800">
          <a:solidFill>
            <a:schemeClr val="tx2"/>
          </a:solidFill>
          <a:latin typeface="+mn-lt"/>
          <a:ea typeface="+mn-ea"/>
          <a:cs typeface="+mn-cs"/>
        </a:defRPr>
      </a:lvl1pPr>
      <a:lvl2pPr marL="274320" indent="-274320" algn="l" rtl="0" eaLnBrk="1" fontAlgn="base" hangingPunct="1">
        <a:spcBef>
          <a:spcPts val="0"/>
        </a:spcBef>
        <a:spcAft>
          <a:spcPts val="600"/>
        </a:spcAft>
        <a:buClr>
          <a:schemeClr val="accent1"/>
        </a:buClr>
        <a:buSzPct val="80000"/>
        <a:buFont typeface="Wingdings 3" panose="05040102010807070707" pitchFamily="18" charset="2"/>
        <a:buChar char="u"/>
        <a:defRPr sz="1800">
          <a:solidFill>
            <a:schemeClr val="tx2"/>
          </a:solidFill>
          <a:latin typeface="+mn-lt"/>
        </a:defRPr>
      </a:lvl2pPr>
      <a:lvl3pPr marL="457200" indent="-179388" algn="l" rtl="0" eaLnBrk="1" fontAlgn="base" hangingPunct="1">
        <a:spcBef>
          <a:spcPts val="0"/>
        </a:spcBef>
        <a:spcAft>
          <a:spcPts val="600"/>
        </a:spcAft>
        <a:buFont typeface="Arial" panose="020B0604020202020204" pitchFamily="34" charset="0"/>
        <a:buChar char="•"/>
        <a:defRPr sz="1800">
          <a:solidFill>
            <a:schemeClr val="tx2"/>
          </a:solidFill>
          <a:latin typeface="+mn-lt"/>
        </a:defRPr>
      </a:lvl3pPr>
      <a:lvl4pPr marL="640080" indent="-182880" algn="l" rtl="0" eaLnBrk="1" fontAlgn="base" hangingPunct="1">
        <a:spcBef>
          <a:spcPts val="0"/>
        </a:spcBef>
        <a:spcAft>
          <a:spcPts val="600"/>
        </a:spcAft>
        <a:buFont typeface="Univers HSBCPB Con 520" pitchFamily="34" charset="0"/>
        <a:buChar char="-"/>
        <a:defRPr sz="1600">
          <a:solidFill>
            <a:schemeClr val="tx2"/>
          </a:solidFill>
          <a:latin typeface="+mn-lt"/>
        </a:defRPr>
      </a:lvl4pPr>
      <a:lvl5pPr marL="822960" indent="-182880" algn="l" rtl="0" eaLnBrk="1" fontAlgn="base" hangingPunct="1">
        <a:spcBef>
          <a:spcPts val="0"/>
        </a:spcBef>
        <a:spcAft>
          <a:spcPts val="600"/>
        </a:spcAft>
        <a:buFont typeface="Courier New" panose="02070309020205020404" pitchFamily="49" charset="0"/>
        <a:buChar char="o"/>
        <a:defRPr sz="1600">
          <a:solidFill>
            <a:schemeClr val="tx2"/>
          </a:solidFill>
          <a:latin typeface="+mn-lt"/>
        </a:defRPr>
      </a:lvl5pPr>
      <a:lvl6pPr marL="17589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6pPr>
      <a:lvl7pPr marL="22161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7pPr>
      <a:lvl8pPr marL="26733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8pPr>
      <a:lvl9pPr marL="31305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p15:clr>
            <a:srgbClr val="F26B43"/>
          </p15:clr>
        </p15:guide>
        <p15:guide id="2" pos="168">
          <p15:clr>
            <a:srgbClr val="F26B43"/>
          </p15:clr>
        </p15:guide>
        <p15:guide id="3" pos="5592">
          <p15:clr>
            <a:srgbClr val="F26B43"/>
          </p15:clr>
        </p15:guide>
        <p15:guide id="5" orient="horz" pos="3744">
          <p15:clr>
            <a:srgbClr val="F26B43"/>
          </p15:clr>
        </p15:guide>
        <p15:guide id="6" orient="horz" pos="4176">
          <p15:clr>
            <a:srgbClr val="F26B43"/>
          </p15:clr>
        </p15:guide>
        <p15:guide id="7" pos="312">
          <p15:clr>
            <a:srgbClr val="F26B43"/>
          </p15:clr>
        </p15:guide>
        <p15:guide id="8" orient="horz" pos="1032">
          <p15:clr>
            <a:srgbClr val="F26B43"/>
          </p15:clr>
        </p15:guide>
        <p15:guide id="9" orient="horz" pos="11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52.svg"/><Relationship Id="rId5" Type="http://schemas.openxmlformats.org/officeDocument/2006/relationships/image" Target="../media/image35.png"/><Relationship Id="rId4" Type="http://schemas.openxmlformats.org/officeDocument/2006/relationships/image" Target="../media/image50.svg"/></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57.sv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55.sv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61.sv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67.sv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73.svg"/><Relationship Id="rId5" Type="http://schemas.openxmlformats.org/officeDocument/2006/relationships/image" Target="../media/image46.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image" Target="../media/image89.sv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83.svg"/><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53.png"/><Relationship Id="rId14" Type="http://schemas.openxmlformats.org/officeDocument/2006/relationships/image" Target="../media/image91.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25.png"/><Relationship Id="rId17" Type="http://schemas.openxmlformats.org/officeDocument/2006/relationships/image" Target="../media/image39.svg"/><Relationship Id="rId2" Type="http://schemas.openxmlformats.org/officeDocument/2006/relationships/image" Target="../media/image20.png"/><Relationship Id="rId16"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31.svg"/><Relationship Id="rId14"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68.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43.sv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8" Type="http://schemas.openxmlformats.org/officeDocument/2006/relationships/hyperlink" Target="https://www.philanthropy.com/paid-article/Five-Nonprofit-Survival-Skills/313" TargetMode="External"/><Relationship Id="rId3" Type="http://schemas.openxmlformats.org/officeDocument/2006/relationships/hyperlink" Target="https://www.philanthropy.com/paid-article/the-best-solutions-have-a-comp/295" TargetMode="External"/><Relationship Id="rId7" Type="http://schemas.openxmlformats.org/officeDocument/2006/relationships/hyperlink" Target="https://www.philanthropy.com/paid-article/Why-Funders-Should-APay-for-the/314" TargetMode="External"/><Relationship Id="rId2" Type="http://schemas.openxmlformats.org/officeDocument/2006/relationships/hyperlink" Target="https://www.philanthropy.com/paid-article/five-foundations-address-the/293" TargetMode="External"/><Relationship Id="rId1" Type="http://schemas.openxmlformats.org/officeDocument/2006/relationships/slideLayout" Target="../slideLayouts/slideLayout18.xml"/><Relationship Id="rId6" Type="http://schemas.openxmlformats.org/officeDocument/2006/relationships/hyperlink" Target="https://www.philanthropy.com/paid-article/how-one-nonprofit-prepared-for/300" TargetMode="External"/><Relationship Id="rId11" Type="http://schemas.openxmlformats.org/officeDocument/2006/relationships/image" Target="../media/image64.png"/><Relationship Id="rId5" Type="http://schemas.openxmlformats.org/officeDocument/2006/relationships/hyperlink" Target="https://www.philanthropy.com/paid-article/how-foundations-and-nonprofits/299" TargetMode="External"/><Relationship Id="rId10" Type="http://schemas.openxmlformats.org/officeDocument/2006/relationships/hyperlink" Target="https://www.philanthropy.com/sponsored-section/ending-the-nonprofit-starvatio/214" TargetMode="External"/><Relationship Id="rId4" Type="http://schemas.openxmlformats.org/officeDocument/2006/relationships/hyperlink" Target="https://www.philanthropy.com/paid-article/the-price-of-real-change/298" TargetMode="External"/><Relationship Id="rId9" Type="http://schemas.openxmlformats.org/officeDocument/2006/relationships/hyperlink" Target="https://www.philanthropy.com/paid-article/Learning-Strategic-Financial/315"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hewlett.org/a-step-toward-supporting-the-true-cost-of-nonprofits-work" TargetMode="External"/><Relationship Id="rId7" Type="http://schemas.openxmlformats.org/officeDocument/2006/relationships/hyperlink" Target="http://www.rwjf.org/content/granteeresources/legal-and-policy/Indirect_Cost_Rate.html" TargetMode="External"/><Relationship Id="rId2" Type="http://schemas.openxmlformats.org/officeDocument/2006/relationships/image" Target="../media/image65.jpeg"/><Relationship Id="rId1" Type="http://schemas.openxmlformats.org/officeDocument/2006/relationships/slideLayout" Target="../slideLayouts/slideLayout18.xml"/><Relationship Id="rId6" Type="http://schemas.openxmlformats.org/officeDocument/2006/relationships/hyperlink" Target="https://www.macfound.org/press/perspectives/changing-how-we-support-indirect-costs/" TargetMode="External"/><Relationship Id="rId5" Type="http://schemas.openxmlformats.org/officeDocument/2006/relationships/image" Target="../media/image61.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hyperlink" Target="http://www.strongnonprofits.org/"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hyperlink" Target="https://fmaonline.net/" TargetMode="External"/><Relationship Id="rId4" Type="http://schemas.openxmlformats.org/officeDocument/2006/relationships/hyperlink" Target="StrongNonprofits.or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71.png"/><Relationship Id="rId1" Type="http://schemas.openxmlformats.org/officeDocument/2006/relationships/slideLayout" Target="../slideLayouts/slideLayout103.xml"/><Relationship Id="rId6" Type="http://schemas.openxmlformats.org/officeDocument/2006/relationships/hyperlink" Target="http://www.fmaonline.net/" TargetMode="External"/><Relationship Id="rId5" Type="http://schemas.openxmlformats.org/officeDocument/2006/relationships/image" Target="../media/image111.sv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32736D9-9EA8-452E-B995-B99AC2B19942}"/>
              </a:ext>
            </a:extLst>
          </p:cNvPr>
          <p:cNvSpPr>
            <a:spLocks noGrp="1"/>
          </p:cNvSpPr>
          <p:nvPr>
            <p:ph type="ctrTitle"/>
          </p:nvPr>
        </p:nvSpPr>
        <p:spPr>
          <a:xfrm>
            <a:off x="266700" y="2128160"/>
            <a:ext cx="5263243" cy="1968500"/>
          </a:xfrm>
        </p:spPr>
        <p:txBody>
          <a:bodyPr/>
          <a:lstStyle/>
          <a:p>
            <a:r>
              <a:rPr lang="en-US" dirty="0"/>
              <a:t>Grantee financial resilience: </a:t>
            </a:r>
            <a:br>
              <a:rPr lang="en-US" dirty="0"/>
            </a:br>
            <a:r>
              <a:rPr lang="en-US" sz="2800" dirty="0"/>
              <a:t>Building the Planning Muscle</a:t>
            </a:r>
            <a:r>
              <a:rPr lang="en-US" dirty="0"/>
              <a:t/>
            </a:r>
            <a:br>
              <a:rPr lang="en-US" dirty="0"/>
            </a:br>
            <a:endParaRPr lang="en-US" dirty="0"/>
          </a:p>
        </p:txBody>
      </p:sp>
      <p:sp>
        <p:nvSpPr>
          <p:cNvPr id="17" name="Content Placeholder 16">
            <a:extLst>
              <a:ext uri="{FF2B5EF4-FFF2-40B4-BE49-F238E27FC236}">
                <a16:creationId xmlns:a16="http://schemas.microsoft.com/office/drawing/2014/main" id="{3AA8F515-0B8D-4712-92C9-409419FA2811}"/>
              </a:ext>
            </a:extLst>
          </p:cNvPr>
          <p:cNvSpPr>
            <a:spLocks noGrp="1"/>
          </p:cNvSpPr>
          <p:nvPr>
            <p:ph sz="quarter" idx="11"/>
          </p:nvPr>
        </p:nvSpPr>
        <p:spPr>
          <a:xfrm>
            <a:off x="0" y="4288240"/>
            <a:ext cx="3781439" cy="646331"/>
          </a:xfrm>
        </p:spPr>
        <p:txBody>
          <a:bodyPr/>
          <a:lstStyle/>
          <a:p>
            <a:r>
              <a:rPr lang="en-US" dirty="0"/>
              <a:t>April 9, 2021</a:t>
            </a:r>
          </a:p>
        </p:txBody>
      </p:sp>
      <p:grpSp>
        <p:nvGrpSpPr>
          <p:cNvPr id="4" name="Group 3">
            <a:extLst>
              <a:ext uri="{FF2B5EF4-FFF2-40B4-BE49-F238E27FC236}">
                <a16:creationId xmlns:a16="http://schemas.microsoft.com/office/drawing/2014/main" id="{08505D9A-6798-431D-BB4E-ABF5B10D79BD}"/>
              </a:ext>
            </a:extLst>
          </p:cNvPr>
          <p:cNvGrpSpPr/>
          <p:nvPr/>
        </p:nvGrpSpPr>
        <p:grpSpPr>
          <a:xfrm>
            <a:off x="790562" y="5271747"/>
            <a:ext cx="3678104" cy="928914"/>
            <a:chOff x="4686300" y="781048"/>
            <a:chExt cx="4000500" cy="1104900"/>
          </a:xfrm>
        </p:grpSpPr>
        <p:pic>
          <p:nvPicPr>
            <p:cNvPr id="5" name="Picture 4" descr="https://philanthropynewyork.org/profiles/givingforum_dev/themes/gf_omega/pny_custom/logo-retina.png">
              <a:extLst>
                <a:ext uri="{FF2B5EF4-FFF2-40B4-BE49-F238E27FC236}">
                  <a16:creationId xmlns:a16="http://schemas.microsoft.com/office/drawing/2014/main" id="{16B23FEE-A913-4A04-A931-549251BC1897}"/>
                </a:ext>
              </a:extLst>
            </p:cNvPr>
            <p:cNvPicPr>
              <a:picLocks noChangeAspect="1" noChangeArrowheads="1"/>
            </p:cNvPicPr>
            <p:nvPr/>
          </p:nvPicPr>
          <p:blipFill>
            <a:blip r:embed="rId3"/>
            <a:srcRect r="38716" b="21703"/>
            <a:stretch>
              <a:fillRect/>
            </a:stretch>
          </p:blipFill>
          <p:spPr bwMode="auto">
            <a:xfrm>
              <a:off x="4686300" y="840606"/>
              <a:ext cx="4000500" cy="1037033"/>
            </a:xfrm>
            <a:prstGeom prst="rect">
              <a:avLst/>
            </a:prstGeom>
            <a:noFill/>
          </p:spPr>
        </p:pic>
        <p:pic>
          <p:nvPicPr>
            <p:cNvPr id="6" name="Picture 6" descr="Philanthropy NewYork">
              <a:extLst>
                <a:ext uri="{FF2B5EF4-FFF2-40B4-BE49-F238E27FC236}">
                  <a16:creationId xmlns:a16="http://schemas.microsoft.com/office/drawing/2014/main" id="{D0B42D4F-E16C-4DA8-8B1A-88D14B07FBD0}"/>
                </a:ext>
              </a:extLst>
            </p:cNvPr>
            <p:cNvPicPr>
              <a:picLocks noChangeAspect="1" noChangeArrowheads="1"/>
            </p:cNvPicPr>
            <p:nvPr/>
          </p:nvPicPr>
          <p:blipFill>
            <a:blip r:embed="rId4"/>
            <a:srcRect/>
            <a:stretch>
              <a:fillRect/>
            </a:stretch>
          </p:blipFill>
          <p:spPr bwMode="auto">
            <a:xfrm>
              <a:off x="4702629" y="781048"/>
              <a:ext cx="1104900" cy="1104900"/>
            </a:xfrm>
            <a:prstGeom prst="rect">
              <a:avLst/>
            </a:prstGeom>
            <a:noFill/>
          </p:spPr>
        </p:pic>
      </p:grpSp>
    </p:spTree>
    <p:extLst>
      <p:ext uri="{BB962C8B-B14F-4D97-AF65-F5344CB8AC3E}">
        <p14:creationId xmlns:p14="http://schemas.microsoft.com/office/powerpoint/2010/main" val="2142053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BFC773-A5F1-4DBC-94C6-4CBBED5DB9AC}"/>
              </a:ext>
            </a:extLst>
          </p:cNvPr>
          <p:cNvSpPr>
            <a:spLocks noGrp="1"/>
          </p:cNvSpPr>
          <p:nvPr>
            <p:ph type="ctrTitle"/>
          </p:nvPr>
        </p:nvSpPr>
        <p:spPr/>
        <p:txBody>
          <a:bodyPr/>
          <a:lstStyle/>
          <a:p>
            <a:r>
              <a:rPr lang="en-US" dirty="0"/>
              <a:t>Planning in Uncertain Times</a:t>
            </a:r>
          </a:p>
        </p:txBody>
      </p:sp>
    </p:spTree>
    <p:extLst>
      <p:ext uri="{BB962C8B-B14F-4D97-AF65-F5344CB8AC3E}">
        <p14:creationId xmlns:p14="http://schemas.microsoft.com/office/powerpoint/2010/main" val="3517475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C629E-AD5F-4FC2-ADCD-6500397AF574}"/>
              </a:ext>
            </a:extLst>
          </p:cNvPr>
          <p:cNvSpPr>
            <a:spLocks noGrp="1"/>
          </p:cNvSpPr>
          <p:nvPr>
            <p:ph type="title"/>
          </p:nvPr>
        </p:nvSpPr>
        <p:spPr/>
        <p:txBody>
          <a:bodyPr/>
          <a:lstStyle/>
          <a:p>
            <a:r>
              <a:rPr lang="en-US" dirty="0"/>
              <a:t>Phases of Change</a:t>
            </a:r>
          </a:p>
        </p:txBody>
      </p:sp>
      <p:sp>
        <p:nvSpPr>
          <p:cNvPr id="4" name="Footer Placeholder 3">
            <a:extLst>
              <a:ext uri="{FF2B5EF4-FFF2-40B4-BE49-F238E27FC236}">
                <a16:creationId xmlns:a16="http://schemas.microsoft.com/office/drawing/2014/main" id="{A3A09CBA-174D-46B0-8394-A1C2D502F2E4}"/>
              </a:ext>
            </a:extLst>
          </p:cNvPr>
          <p:cNvSpPr>
            <a:spLocks noGrp="1"/>
          </p:cNvSpPr>
          <p:nvPr>
            <p:ph type="ftr" sz="quarter" idx="3"/>
          </p:nvPr>
        </p:nvSpPr>
        <p:spPr>
          <a:xfrm>
            <a:off x="821561" y="6356351"/>
            <a:ext cx="3241614" cy="273050"/>
          </a:xfrm>
          <a:prstGeom prst="rect">
            <a:avLst/>
          </a:prstGeom>
        </p:spPr>
        <p:txBody>
          <a:bodyPr vert="horz" lIns="0" tIns="0" rIns="0" bIns="0" rtlCol="0" anchor="b"/>
          <a:lstStyle>
            <a:defPPr>
              <a:defRPr lang="en-US"/>
            </a:defPPr>
            <a:lvl1pPr marL="0" algn="l" defTabSz="914400" rtl="0" eaLnBrk="1" latinLnBrk="0" hangingPunct="1">
              <a:defRPr sz="900" kern="1200" cap="all" baseline="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grantee financial resilience</a:t>
            </a:r>
          </a:p>
        </p:txBody>
      </p:sp>
      <p:cxnSp>
        <p:nvCxnSpPr>
          <p:cNvPr id="27" name="Connector: Elbow 26">
            <a:extLst>
              <a:ext uri="{FF2B5EF4-FFF2-40B4-BE49-F238E27FC236}">
                <a16:creationId xmlns:a16="http://schemas.microsoft.com/office/drawing/2014/main" id="{23BE2C12-321A-4D05-8094-E8B771A6ED1E}"/>
              </a:ext>
            </a:extLst>
          </p:cNvPr>
          <p:cNvCxnSpPr>
            <a:cxnSpLocks/>
            <a:stCxn id="20" idx="2"/>
            <a:endCxn id="21" idx="2"/>
          </p:cNvCxnSpPr>
          <p:nvPr/>
        </p:nvCxnSpPr>
        <p:spPr bwMode="auto">
          <a:xfrm rot="16200000" flipH="1">
            <a:off x="6143367" y="2083468"/>
            <a:ext cx="6679" cy="3054091"/>
          </a:xfrm>
          <a:prstGeom prst="bentConnector3">
            <a:avLst>
              <a:gd name="adj1" fmla="val 25484758"/>
            </a:avLst>
          </a:prstGeom>
          <a:solidFill>
            <a:schemeClr val="accent1"/>
          </a:solidFill>
          <a:ln w="44450" cap="flat" cmpd="sng" algn="ctr">
            <a:solidFill>
              <a:schemeClr val="tx2"/>
            </a:solidFill>
            <a:prstDash val="solid"/>
            <a:round/>
            <a:headEnd type="triangle" w="med" len="med"/>
            <a:tailEnd type="none" w="med" len="med"/>
          </a:ln>
          <a:effectLst/>
        </p:spPr>
      </p:cxnSp>
      <p:sp>
        <p:nvSpPr>
          <p:cNvPr id="7" name="Rectangle: Rounded Corners 4">
            <a:extLst>
              <a:ext uri="{FF2B5EF4-FFF2-40B4-BE49-F238E27FC236}">
                <a16:creationId xmlns:a16="http://schemas.microsoft.com/office/drawing/2014/main" id="{B0F4E85F-91F5-4281-AFC3-263B9E46CC24}"/>
              </a:ext>
            </a:extLst>
          </p:cNvPr>
          <p:cNvSpPr txBox="1"/>
          <p:nvPr/>
        </p:nvSpPr>
        <p:spPr>
          <a:xfrm>
            <a:off x="279592" y="2447322"/>
            <a:ext cx="2405641" cy="1166528"/>
          </a:xfrm>
          <a:prstGeom prst="rect">
            <a:avLst/>
          </a:prstGeom>
          <a:solidFill>
            <a:schemeClr val="accent2"/>
          </a:solidFill>
          <a:ln>
            <a:solidFill>
              <a:schemeClr val="accent2"/>
            </a:solid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rebuchet MS"/>
                <a:ea typeface="+mn-ea"/>
                <a:cs typeface="+mn-cs"/>
              </a:rPr>
              <a:t>RESPOND</a:t>
            </a:r>
          </a:p>
        </p:txBody>
      </p:sp>
      <p:sp>
        <p:nvSpPr>
          <p:cNvPr id="17" name="Rectangle: Rounded Corners 16">
            <a:extLst>
              <a:ext uri="{FF2B5EF4-FFF2-40B4-BE49-F238E27FC236}">
                <a16:creationId xmlns:a16="http://schemas.microsoft.com/office/drawing/2014/main" id="{60A6F2DF-86B4-4300-B558-F6EF07DAB674}"/>
              </a:ext>
            </a:extLst>
          </p:cNvPr>
          <p:cNvSpPr/>
          <p:nvPr/>
        </p:nvSpPr>
        <p:spPr>
          <a:xfrm>
            <a:off x="279592" y="3901941"/>
            <a:ext cx="2406370" cy="880838"/>
          </a:xfrm>
          <a:prstGeom prst="roundRect">
            <a:avLst>
              <a:gd name="adj" fmla="val 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A5E2"/>
                </a:solidFill>
                <a:effectLst/>
                <a:uLnTx/>
                <a:uFillTx/>
                <a:latin typeface="Trebuchet MS"/>
                <a:ea typeface="+mn-ea"/>
                <a:cs typeface="+mn-cs"/>
              </a:rPr>
              <a:t>Operations</a:t>
            </a:r>
          </a:p>
        </p:txBody>
      </p:sp>
      <p:sp>
        <p:nvSpPr>
          <p:cNvPr id="18" name="Rectangle: Rounded Corners 17">
            <a:extLst>
              <a:ext uri="{FF2B5EF4-FFF2-40B4-BE49-F238E27FC236}">
                <a16:creationId xmlns:a16="http://schemas.microsoft.com/office/drawing/2014/main" id="{06F03FB9-A805-4FB6-A4A6-EBA14D047693}"/>
              </a:ext>
            </a:extLst>
          </p:cNvPr>
          <p:cNvSpPr/>
          <p:nvPr/>
        </p:nvSpPr>
        <p:spPr>
          <a:xfrm>
            <a:off x="3416110" y="3909760"/>
            <a:ext cx="2406370" cy="880838"/>
          </a:xfrm>
          <a:prstGeom prst="roundRect">
            <a:avLst>
              <a:gd name="adj" fmla="val 0"/>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18F8B"/>
                </a:solidFill>
                <a:effectLst/>
                <a:uLnTx/>
                <a:uFillTx/>
                <a:latin typeface="Trebuchet MS"/>
                <a:ea typeface="+mn-ea"/>
                <a:cs typeface="+mn-cs"/>
              </a:rPr>
              <a:t>Evaluation</a:t>
            </a:r>
          </a:p>
        </p:txBody>
      </p:sp>
      <p:sp>
        <p:nvSpPr>
          <p:cNvPr id="20" name="Rectangle: Rounded Corners 4">
            <a:extLst>
              <a:ext uri="{FF2B5EF4-FFF2-40B4-BE49-F238E27FC236}">
                <a16:creationId xmlns:a16="http://schemas.microsoft.com/office/drawing/2014/main" id="{5DB5C42A-07A7-49F0-A224-0070F92D4BC8}"/>
              </a:ext>
            </a:extLst>
          </p:cNvPr>
          <p:cNvSpPr txBox="1"/>
          <p:nvPr/>
        </p:nvSpPr>
        <p:spPr>
          <a:xfrm>
            <a:off x="3416840" y="2440646"/>
            <a:ext cx="2405641" cy="1166528"/>
          </a:xfrm>
          <a:prstGeom prst="rect">
            <a:avLst/>
          </a:prstGeom>
          <a:solidFill>
            <a:schemeClr val="accent4"/>
          </a:solidFill>
          <a:ln>
            <a:solidFill>
              <a:schemeClr val="accent4"/>
            </a:solid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rebuchet MS"/>
                <a:ea typeface="+mn-ea"/>
                <a:cs typeface="+mn-cs"/>
              </a:rPr>
              <a:t>STABALIZE</a:t>
            </a:r>
          </a:p>
        </p:txBody>
      </p:sp>
      <p:sp>
        <p:nvSpPr>
          <p:cNvPr id="21" name="Rectangle: Rounded Corners 4">
            <a:extLst>
              <a:ext uri="{FF2B5EF4-FFF2-40B4-BE49-F238E27FC236}">
                <a16:creationId xmlns:a16="http://schemas.microsoft.com/office/drawing/2014/main" id="{A70BF498-0454-44DA-AA5A-345061D11182}"/>
              </a:ext>
            </a:extLst>
          </p:cNvPr>
          <p:cNvSpPr txBox="1"/>
          <p:nvPr/>
        </p:nvSpPr>
        <p:spPr>
          <a:xfrm>
            <a:off x="6470930" y="2447325"/>
            <a:ext cx="2405641" cy="1166528"/>
          </a:xfrm>
          <a:prstGeom prst="rect">
            <a:avLst/>
          </a:prstGeom>
          <a:solidFill>
            <a:schemeClr val="tx2"/>
          </a:solidFill>
          <a:ln>
            <a:solidFill>
              <a:schemeClr val="tx2"/>
            </a:solid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rebuchet MS"/>
                <a:ea typeface="+mn-ea"/>
                <a:cs typeface="+mn-cs"/>
              </a:rPr>
              <a:t>REIMAGINE</a:t>
            </a:r>
          </a:p>
        </p:txBody>
      </p:sp>
      <p:sp>
        <p:nvSpPr>
          <p:cNvPr id="22" name="Rectangle: Rounded Corners 21">
            <a:extLst>
              <a:ext uri="{FF2B5EF4-FFF2-40B4-BE49-F238E27FC236}">
                <a16:creationId xmlns:a16="http://schemas.microsoft.com/office/drawing/2014/main" id="{7BDA0D98-5619-4D8C-8EF1-D9288BFBE36D}"/>
              </a:ext>
            </a:extLst>
          </p:cNvPr>
          <p:cNvSpPr/>
          <p:nvPr/>
        </p:nvSpPr>
        <p:spPr>
          <a:xfrm>
            <a:off x="6470930" y="3903782"/>
            <a:ext cx="2406370" cy="880838"/>
          </a:xfrm>
          <a:prstGeom prst="roundRect">
            <a:avLst>
              <a:gd name="adj" fmla="val 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04040"/>
                </a:solidFill>
                <a:effectLst/>
                <a:uLnTx/>
                <a:uFillTx/>
                <a:latin typeface="Trebuchet MS"/>
                <a:ea typeface="+mn-ea"/>
                <a:cs typeface="+mn-cs"/>
              </a:rPr>
              <a:t>Next Normal</a:t>
            </a:r>
          </a:p>
        </p:txBody>
      </p:sp>
      <p:cxnSp>
        <p:nvCxnSpPr>
          <p:cNvPr id="25" name="Connector: Elbow 24">
            <a:extLst>
              <a:ext uri="{FF2B5EF4-FFF2-40B4-BE49-F238E27FC236}">
                <a16:creationId xmlns:a16="http://schemas.microsoft.com/office/drawing/2014/main" id="{C8489159-5183-446D-B1A7-34D77C8C6C82}"/>
              </a:ext>
            </a:extLst>
          </p:cNvPr>
          <p:cNvCxnSpPr>
            <a:stCxn id="20" idx="0"/>
            <a:endCxn id="21" idx="0"/>
          </p:cNvCxnSpPr>
          <p:nvPr/>
        </p:nvCxnSpPr>
        <p:spPr bwMode="auto">
          <a:xfrm rot="16200000" flipH="1">
            <a:off x="6143366" y="916940"/>
            <a:ext cx="6679" cy="3054091"/>
          </a:xfrm>
          <a:prstGeom prst="bentConnector3">
            <a:avLst>
              <a:gd name="adj1" fmla="val -6592978"/>
            </a:avLst>
          </a:prstGeom>
          <a:solidFill>
            <a:schemeClr val="accent1"/>
          </a:solidFill>
          <a:ln w="44450" cap="flat" cmpd="sng" algn="ctr">
            <a:solidFill>
              <a:schemeClr val="accent4"/>
            </a:solidFill>
            <a:prstDash val="solid"/>
            <a:round/>
            <a:headEnd type="none" w="med" len="med"/>
            <a:tailEnd type="triangle" w="med" len="med"/>
          </a:ln>
          <a:effectLst/>
        </p:spPr>
      </p:cxnSp>
      <p:sp>
        <p:nvSpPr>
          <p:cNvPr id="34" name="Triangle 15">
            <a:extLst>
              <a:ext uri="{FF2B5EF4-FFF2-40B4-BE49-F238E27FC236}">
                <a16:creationId xmlns:a16="http://schemas.microsoft.com/office/drawing/2014/main" id="{A3E221DE-D23C-4B0F-A49A-C3C29789597E}"/>
              </a:ext>
            </a:extLst>
          </p:cNvPr>
          <p:cNvSpPr/>
          <p:nvPr/>
        </p:nvSpPr>
        <p:spPr>
          <a:xfrm rot="5400000">
            <a:off x="2844760" y="2863211"/>
            <a:ext cx="412553" cy="321396"/>
          </a:xfrm>
          <a:prstGeom prst="triangle">
            <a:avLst>
              <a:gd name="adj" fmla="val 48327"/>
            </a:avLst>
          </a:prstGeom>
          <a:solidFill>
            <a:schemeClr val="accent2"/>
          </a:solidFill>
          <a:ln>
            <a:noFill/>
          </a:ln>
        </p:spPr>
        <p:txBody>
          <a:bodyPr wrap="square"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189587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20" grpId="0" animBg="1"/>
      <p:bldP spid="21" grpId="0" animBg="1"/>
      <p:bldP spid="22"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9906E-0E19-4F4B-ADB9-F0369D7288BF}"/>
              </a:ext>
            </a:extLst>
          </p:cNvPr>
          <p:cNvSpPr>
            <a:spLocks noGrp="1"/>
          </p:cNvSpPr>
          <p:nvPr>
            <p:ph type="title"/>
          </p:nvPr>
        </p:nvSpPr>
        <p:spPr/>
        <p:txBody>
          <a:bodyPr/>
          <a:lstStyle/>
          <a:p>
            <a:r>
              <a:rPr lang="en-US" dirty="0"/>
              <a:t>Rubric for Understanding Phase of Change</a:t>
            </a:r>
          </a:p>
        </p:txBody>
      </p:sp>
      <p:sp>
        <p:nvSpPr>
          <p:cNvPr id="4" name="Footer Placeholder 3">
            <a:extLst>
              <a:ext uri="{FF2B5EF4-FFF2-40B4-BE49-F238E27FC236}">
                <a16:creationId xmlns:a16="http://schemas.microsoft.com/office/drawing/2014/main" id="{A6CE8F92-967E-41C3-86C8-D715CAA1DC13}"/>
              </a:ext>
            </a:extLst>
          </p:cNvPr>
          <p:cNvSpPr>
            <a:spLocks noGrp="1"/>
          </p:cNvSpPr>
          <p:nvPr>
            <p:ph type="ftr" sz="quarter" idx="10"/>
          </p:nvPr>
        </p:nvSpPr>
        <p:spPr/>
        <p:txBody>
          <a:bodyPr/>
          <a:lstStyle/>
          <a:p>
            <a:pPr>
              <a:defRPr/>
            </a:pPr>
            <a:r>
              <a:rPr lang="en-US" dirty="0"/>
              <a:t>grantee financial resilience</a:t>
            </a:r>
          </a:p>
        </p:txBody>
      </p:sp>
      <p:graphicFrame>
        <p:nvGraphicFramePr>
          <p:cNvPr id="5" name="Table 3">
            <a:extLst>
              <a:ext uri="{FF2B5EF4-FFF2-40B4-BE49-F238E27FC236}">
                <a16:creationId xmlns:a16="http://schemas.microsoft.com/office/drawing/2014/main" id="{CF787152-CB06-4CD0-95A5-CD479A353E27}"/>
              </a:ext>
            </a:extLst>
          </p:cNvPr>
          <p:cNvGraphicFramePr>
            <a:graphicFrameLocks noGrp="1"/>
          </p:cNvGraphicFramePr>
          <p:nvPr>
            <p:extLst>
              <p:ext uri="{D42A27DB-BD31-4B8C-83A1-F6EECF244321}">
                <p14:modId xmlns:p14="http://schemas.microsoft.com/office/powerpoint/2010/main" val="467168906"/>
              </p:ext>
            </p:extLst>
          </p:nvPr>
        </p:nvGraphicFramePr>
        <p:xfrm>
          <a:off x="184150" y="1556872"/>
          <a:ext cx="2190750" cy="4039113"/>
        </p:xfrm>
        <a:graphic>
          <a:graphicData uri="http://schemas.openxmlformats.org/drawingml/2006/table">
            <a:tbl>
              <a:tblPr firstRow="1" bandRow="1">
                <a:tableStyleId>{21E4AEA4-8DFA-4A89-87EB-49C32662AFE0}</a:tableStyleId>
              </a:tblPr>
              <a:tblGrid>
                <a:gridCol w="2190750">
                  <a:extLst>
                    <a:ext uri="{9D8B030D-6E8A-4147-A177-3AD203B41FA5}">
                      <a16:colId xmlns:a16="http://schemas.microsoft.com/office/drawing/2014/main" val="504649532"/>
                    </a:ext>
                  </a:extLst>
                </a:gridCol>
              </a:tblGrid>
              <a:tr h="416287">
                <a:tc>
                  <a:txBody>
                    <a:bodyPr/>
                    <a:lstStyle/>
                    <a:p>
                      <a:pPr algn="ctr"/>
                      <a:r>
                        <a:rPr lang="en-US" dirty="0"/>
                        <a:t>Dimension</a:t>
                      </a:r>
                    </a:p>
                  </a:txBody>
                  <a:tcPr>
                    <a:solidFill>
                      <a:schemeClr val="accent6"/>
                    </a:solidFill>
                  </a:tcPr>
                </a:tc>
                <a:extLst>
                  <a:ext uri="{0D108BD9-81ED-4DB2-BD59-A6C34878D82A}">
                    <a16:rowId xmlns:a16="http://schemas.microsoft.com/office/drawing/2014/main" val="2808025798"/>
                  </a:ext>
                </a:extLst>
              </a:tr>
              <a:tr h="573802">
                <a:tc>
                  <a:txBody>
                    <a:bodyPr/>
                    <a:lstStyle/>
                    <a:p>
                      <a:r>
                        <a:rPr lang="en-US" sz="1400" dirty="0">
                          <a:latin typeface="Franklin Gothic Medium" panose="020B0603020102020204" pitchFamily="34" charset="0"/>
                        </a:rPr>
                        <a:t>Organizational Attention</a:t>
                      </a:r>
                    </a:p>
                  </a:txBody>
                  <a:tcPr>
                    <a:solidFill>
                      <a:schemeClr val="bg2"/>
                    </a:solidFill>
                  </a:tcPr>
                </a:tc>
                <a:extLst>
                  <a:ext uri="{0D108BD9-81ED-4DB2-BD59-A6C34878D82A}">
                    <a16:rowId xmlns:a16="http://schemas.microsoft.com/office/drawing/2014/main" val="291284508"/>
                  </a:ext>
                </a:extLst>
              </a:tr>
              <a:tr h="416287">
                <a:tc>
                  <a:txBody>
                    <a:bodyPr/>
                    <a:lstStyle/>
                    <a:p>
                      <a:r>
                        <a:rPr lang="en-US" sz="1400" dirty="0">
                          <a:latin typeface="Franklin Gothic Medium" panose="020B0603020102020204" pitchFamily="34" charset="0"/>
                        </a:rPr>
                        <a:t>Planning Horizon</a:t>
                      </a:r>
                    </a:p>
                  </a:txBody>
                  <a:tcPr>
                    <a:solidFill>
                      <a:schemeClr val="bg2"/>
                    </a:solidFill>
                  </a:tcPr>
                </a:tc>
                <a:extLst>
                  <a:ext uri="{0D108BD9-81ED-4DB2-BD59-A6C34878D82A}">
                    <a16:rowId xmlns:a16="http://schemas.microsoft.com/office/drawing/2014/main" val="3441953798"/>
                  </a:ext>
                </a:extLst>
              </a:tr>
              <a:tr h="573802">
                <a:tc>
                  <a:txBody>
                    <a:bodyPr/>
                    <a:lstStyle/>
                    <a:p>
                      <a:r>
                        <a:rPr lang="en-US" sz="1400" dirty="0">
                          <a:latin typeface="Franklin Gothic Medium" panose="020B0603020102020204" pitchFamily="34" charset="0"/>
                        </a:rPr>
                        <a:t>Program Delivery</a:t>
                      </a:r>
                    </a:p>
                  </a:txBody>
                  <a:tcPr>
                    <a:solidFill>
                      <a:schemeClr val="bg2"/>
                    </a:solidFill>
                  </a:tcPr>
                </a:tc>
                <a:extLst>
                  <a:ext uri="{0D108BD9-81ED-4DB2-BD59-A6C34878D82A}">
                    <a16:rowId xmlns:a16="http://schemas.microsoft.com/office/drawing/2014/main" val="1556249876"/>
                  </a:ext>
                </a:extLst>
              </a:tr>
              <a:tr h="810073">
                <a:tc>
                  <a:txBody>
                    <a:bodyPr/>
                    <a:lstStyle/>
                    <a:p>
                      <a:r>
                        <a:rPr lang="en-US" sz="1400" dirty="0">
                          <a:latin typeface="Franklin Gothic Medium" panose="020B0603020102020204" pitchFamily="34" charset="0"/>
                        </a:rPr>
                        <a:t>Scenario Planning Focus</a:t>
                      </a:r>
                    </a:p>
                  </a:txBody>
                  <a:tcPr>
                    <a:solidFill>
                      <a:schemeClr val="bg2"/>
                    </a:solidFill>
                  </a:tcPr>
                </a:tc>
                <a:extLst>
                  <a:ext uri="{0D108BD9-81ED-4DB2-BD59-A6C34878D82A}">
                    <a16:rowId xmlns:a16="http://schemas.microsoft.com/office/drawing/2014/main" val="2538452251"/>
                  </a:ext>
                </a:extLst>
              </a:tr>
              <a:tr h="573802">
                <a:tc>
                  <a:txBody>
                    <a:bodyPr/>
                    <a:lstStyle/>
                    <a:p>
                      <a:r>
                        <a:rPr lang="en-US" sz="1400" dirty="0">
                          <a:latin typeface="Franklin Gothic Medium" panose="020B0603020102020204" pitchFamily="34" charset="0"/>
                        </a:rPr>
                        <a:t>Financial Metrics</a:t>
                      </a:r>
                    </a:p>
                  </a:txBody>
                  <a:tcPr>
                    <a:solidFill>
                      <a:schemeClr val="bg2"/>
                    </a:solidFill>
                  </a:tcPr>
                </a:tc>
                <a:extLst>
                  <a:ext uri="{0D108BD9-81ED-4DB2-BD59-A6C34878D82A}">
                    <a16:rowId xmlns:a16="http://schemas.microsoft.com/office/drawing/2014/main" val="3348098710"/>
                  </a:ext>
                </a:extLst>
              </a:tr>
              <a:tr h="675060">
                <a:tc>
                  <a:txBody>
                    <a:bodyPr/>
                    <a:lstStyle/>
                    <a:p>
                      <a:r>
                        <a:rPr lang="en-US" sz="1400" dirty="0">
                          <a:latin typeface="Franklin Gothic Medium" panose="020B0603020102020204" pitchFamily="34" charset="0"/>
                        </a:rPr>
                        <a:t>Funder Communication</a:t>
                      </a:r>
                    </a:p>
                  </a:txBody>
                  <a:tcPr>
                    <a:solidFill>
                      <a:schemeClr val="bg2"/>
                    </a:solidFill>
                  </a:tcPr>
                </a:tc>
                <a:extLst>
                  <a:ext uri="{0D108BD9-81ED-4DB2-BD59-A6C34878D82A}">
                    <a16:rowId xmlns:a16="http://schemas.microsoft.com/office/drawing/2014/main" val="2935955000"/>
                  </a:ext>
                </a:extLst>
              </a:tr>
            </a:tbl>
          </a:graphicData>
        </a:graphic>
      </p:graphicFrame>
      <p:graphicFrame>
        <p:nvGraphicFramePr>
          <p:cNvPr id="6" name="Table 5">
            <a:extLst>
              <a:ext uri="{FF2B5EF4-FFF2-40B4-BE49-F238E27FC236}">
                <a16:creationId xmlns:a16="http://schemas.microsoft.com/office/drawing/2014/main" id="{B7389C5A-D090-48EF-B304-21F980D39C3F}"/>
              </a:ext>
            </a:extLst>
          </p:cNvPr>
          <p:cNvGraphicFramePr>
            <a:graphicFrameLocks noGrp="1"/>
          </p:cNvGraphicFramePr>
          <p:nvPr>
            <p:extLst>
              <p:ext uri="{D42A27DB-BD31-4B8C-83A1-F6EECF244321}">
                <p14:modId xmlns:p14="http://schemas.microsoft.com/office/powerpoint/2010/main" val="2879030791"/>
              </p:ext>
            </p:extLst>
          </p:nvPr>
        </p:nvGraphicFramePr>
        <p:xfrm>
          <a:off x="2381250" y="1556872"/>
          <a:ext cx="2190750" cy="4039113"/>
        </p:xfrm>
        <a:graphic>
          <a:graphicData uri="http://schemas.openxmlformats.org/drawingml/2006/table">
            <a:tbl>
              <a:tblPr firstRow="1" bandRow="1">
                <a:tableStyleId>{21E4AEA4-8DFA-4A89-87EB-49C32662AFE0}</a:tableStyleId>
              </a:tblPr>
              <a:tblGrid>
                <a:gridCol w="2190750">
                  <a:extLst>
                    <a:ext uri="{9D8B030D-6E8A-4147-A177-3AD203B41FA5}">
                      <a16:colId xmlns:a16="http://schemas.microsoft.com/office/drawing/2014/main" val="217839306"/>
                    </a:ext>
                  </a:extLst>
                </a:gridCol>
              </a:tblGrid>
              <a:tr h="416287">
                <a:tc>
                  <a:txBody>
                    <a:bodyPr/>
                    <a:lstStyle/>
                    <a:p>
                      <a:pPr algn="ctr"/>
                      <a:r>
                        <a:rPr lang="en-US" dirty="0"/>
                        <a:t>Respond</a:t>
                      </a:r>
                    </a:p>
                  </a:txBody>
                  <a:tcPr/>
                </a:tc>
                <a:extLst>
                  <a:ext uri="{0D108BD9-81ED-4DB2-BD59-A6C34878D82A}">
                    <a16:rowId xmlns:a16="http://schemas.microsoft.com/office/drawing/2014/main" val="4028162992"/>
                  </a:ext>
                </a:extLst>
              </a:tr>
              <a:tr h="573802">
                <a:tc>
                  <a:txBody>
                    <a:bodyPr/>
                    <a:lstStyle/>
                    <a:p>
                      <a:r>
                        <a:rPr lang="en-US" sz="1400" dirty="0">
                          <a:latin typeface="Franklin Gothic Book" panose="020B0503020102020204" pitchFamily="34" charset="0"/>
                        </a:rPr>
                        <a:t>Align operations to emerging context</a:t>
                      </a:r>
                    </a:p>
                  </a:txBody>
                  <a:tcPr>
                    <a:solidFill>
                      <a:schemeClr val="bg2"/>
                    </a:solidFill>
                  </a:tcPr>
                </a:tc>
                <a:extLst>
                  <a:ext uri="{0D108BD9-81ED-4DB2-BD59-A6C34878D82A}">
                    <a16:rowId xmlns:a16="http://schemas.microsoft.com/office/drawing/2014/main" val="1925911398"/>
                  </a:ext>
                </a:extLst>
              </a:tr>
              <a:tr h="416287">
                <a:tc>
                  <a:txBody>
                    <a:bodyPr/>
                    <a:lstStyle/>
                    <a:p>
                      <a:r>
                        <a:rPr lang="en-US" sz="1400" dirty="0">
                          <a:latin typeface="Franklin Gothic Book" panose="020B0503020102020204" pitchFamily="34" charset="0"/>
                        </a:rPr>
                        <a:t>3-6 months</a:t>
                      </a:r>
                    </a:p>
                  </a:txBody>
                  <a:tcPr>
                    <a:solidFill>
                      <a:schemeClr val="bg2"/>
                    </a:solidFill>
                  </a:tcPr>
                </a:tc>
                <a:extLst>
                  <a:ext uri="{0D108BD9-81ED-4DB2-BD59-A6C34878D82A}">
                    <a16:rowId xmlns:a16="http://schemas.microsoft.com/office/drawing/2014/main" val="3505247257"/>
                  </a:ext>
                </a:extLst>
              </a:tr>
              <a:tr h="573802">
                <a:tc>
                  <a:txBody>
                    <a:bodyPr/>
                    <a:lstStyle/>
                    <a:p>
                      <a:r>
                        <a:rPr lang="en-US" sz="1400" dirty="0">
                          <a:latin typeface="Franklin Gothic Book" panose="020B0503020102020204" pitchFamily="34" charset="0"/>
                        </a:rPr>
                        <a:t>Adapt delivery of services</a:t>
                      </a:r>
                    </a:p>
                  </a:txBody>
                  <a:tcPr>
                    <a:solidFill>
                      <a:schemeClr val="bg2"/>
                    </a:solidFill>
                  </a:tcPr>
                </a:tc>
                <a:extLst>
                  <a:ext uri="{0D108BD9-81ED-4DB2-BD59-A6C34878D82A}">
                    <a16:rowId xmlns:a16="http://schemas.microsoft.com/office/drawing/2014/main" val="1390963614"/>
                  </a:ext>
                </a:extLst>
              </a:tr>
              <a:tr h="810073">
                <a:tc>
                  <a:txBody>
                    <a:bodyPr/>
                    <a:lstStyle/>
                    <a:p>
                      <a:r>
                        <a:rPr lang="en-US" sz="1400" dirty="0">
                          <a:latin typeface="Franklin Gothic Book" panose="020B0503020102020204" pitchFamily="34" charset="0"/>
                        </a:rPr>
                        <a:t>Meet immediate client needs &amp; update revenue assumptions</a:t>
                      </a:r>
                    </a:p>
                  </a:txBody>
                  <a:tcPr>
                    <a:solidFill>
                      <a:schemeClr val="bg2"/>
                    </a:solidFill>
                  </a:tcPr>
                </a:tc>
                <a:extLst>
                  <a:ext uri="{0D108BD9-81ED-4DB2-BD59-A6C34878D82A}">
                    <a16:rowId xmlns:a16="http://schemas.microsoft.com/office/drawing/2014/main" val="3669812916"/>
                  </a:ext>
                </a:extLst>
              </a:tr>
              <a:tr h="573802">
                <a:tc>
                  <a:txBody>
                    <a:bodyPr/>
                    <a:lstStyle/>
                    <a:p>
                      <a:r>
                        <a:rPr lang="en-US" sz="1400" dirty="0">
                          <a:latin typeface="Franklin Gothic Book" panose="020B0503020102020204" pitchFamily="34" charset="0"/>
                        </a:rPr>
                        <a:t>Months of cash</a:t>
                      </a:r>
                    </a:p>
                  </a:txBody>
                  <a:tcPr>
                    <a:solidFill>
                      <a:schemeClr val="bg2"/>
                    </a:solidFill>
                  </a:tcPr>
                </a:tc>
                <a:extLst>
                  <a:ext uri="{0D108BD9-81ED-4DB2-BD59-A6C34878D82A}">
                    <a16:rowId xmlns:a16="http://schemas.microsoft.com/office/drawing/2014/main" val="3732225568"/>
                  </a:ext>
                </a:extLst>
              </a:tr>
              <a:tr h="675060">
                <a:tc>
                  <a:txBody>
                    <a:bodyPr/>
                    <a:lstStyle/>
                    <a:p>
                      <a:r>
                        <a:rPr lang="en-US" sz="1400" dirty="0">
                          <a:latin typeface="Franklin Gothic Book" panose="020B0503020102020204" pitchFamily="34" charset="0"/>
                        </a:rPr>
                        <a:t>Match funding to context </a:t>
                      </a:r>
                      <a:r>
                        <a:rPr lang="en-US" sz="1000" dirty="0">
                          <a:latin typeface="Franklin Gothic Book" panose="020B0503020102020204" pitchFamily="34" charset="0"/>
                        </a:rPr>
                        <a:t>(release restrictions, extend timeline, support new needs)</a:t>
                      </a:r>
                    </a:p>
                  </a:txBody>
                  <a:tcPr>
                    <a:solidFill>
                      <a:schemeClr val="bg2"/>
                    </a:solidFill>
                  </a:tcPr>
                </a:tc>
                <a:extLst>
                  <a:ext uri="{0D108BD9-81ED-4DB2-BD59-A6C34878D82A}">
                    <a16:rowId xmlns:a16="http://schemas.microsoft.com/office/drawing/2014/main" val="2031106961"/>
                  </a:ext>
                </a:extLst>
              </a:tr>
            </a:tbl>
          </a:graphicData>
        </a:graphic>
      </p:graphicFrame>
      <p:graphicFrame>
        <p:nvGraphicFramePr>
          <p:cNvPr id="7" name="Table 6">
            <a:extLst>
              <a:ext uri="{FF2B5EF4-FFF2-40B4-BE49-F238E27FC236}">
                <a16:creationId xmlns:a16="http://schemas.microsoft.com/office/drawing/2014/main" id="{FD4AF1BA-886C-4805-A430-B039F7EC6709}"/>
              </a:ext>
            </a:extLst>
          </p:cNvPr>
          <p:cNvGraphicFramePr>
            <a:graphicFrameLocks noGrp="1"/>
          </p:cNvGraphicFramePr>
          <p:nvPr>
            <p:extLst>
              <p:ext uri="{D42A27DB-BD31-4B8C-83A1-F6EECF244321}">
                <p14:modId xmlns:p14="http://schemas.microsoft.com/office/powerpoint/2010/main" val="3964950648"/>
              </p:ext>
            </p:extLst>
          </p:nvPr>
        </p:nvGraphicFramePr>
        <p:xfrm>
          <a:off x="4572000" y="1556872"/>
          <a:ext cx="2190750" cy="4039113"/>
        </p:xfrm>
        <a:graphic>
          <a:graphicData uri="http://schemas.openxmlformats.org/drawingml/2006/table">
            <a:tbl>
              <a:tblPr firstRow="1" bandRow="1">
                <a:tableStyleId>{21E4AEA4-8DFA-4A89-87EB-49C32662AFE0}</a:tableStyleId>
              </a:tblPr>
              <a:tblGrid>
                <a:gridCol w="2190750">
                  <a:extLst>
                    <a:ext uri="{9D8B030D-6E8A-4147-A177-3AD203B41FA5}">
                      <a16:colId xmlns:a16="http://schemas.microsoft.com/office/drawing/2014/main" val="217839306"/>
                    </a:ext>
                  </a:extLst>
                </a:gridCol>
              </a:tblGrid>
              <a:tr h="416287">
                <a:tc>
                  <a:txBody>
                    <a:bodyPr/>
                    <a:lstStyle/>
                    <a:p>
                      <a:pPr algn="ctr"/>
                      <a:r>
                        <a:rPr lang="en-US" dirty="0"/>
                        <a:t>Stabilize</a:t>
                      </a:r>
                    </a:p>
                  </a:txBody>
                  <a:tcPr/>
                </a:tc>
                <a:extLst>
                  <a:ext uri="{0D108BD9-81ED-4DB2-BD59-A6C34878D82A}">
                    <a16:rowId xmlns:a16="http://schemas.microsoft.com/office/drawing/2014/main" val="4028162992"/>
                  </a:ext>
                </a:extLst>
              </a:tr>
              <a:tr h="573802">
                <a:tc>
                  <a:txBody>
                    <a:bodyPr/>
                    <a:lstStyle/>
                    <a:p>
                      <a:r>
                        <a:rPr lang="en-US" sz="1400" dirty="0">
                          <a:latin typeface="Franklin Gothic Book" panose="020B0503020102020204" pitchFamily="34" charset="0"/>
                        </a:rPr>
                        <a:t>Evaluate program and service delivery methods</a:t>
                      </a:r>
                    </a:p>
                  </a:txBody>
                  <a:tcPr>
                    <a:solidFill>
                      <a:schemeClr val="bg2"/>
                    </a:solidFill>
                  </a:tcPr>
                </a:tc>
                <a:extLst>
                  <a:ext uri="{0D108BD9-81ED-4DB2-BD59-A6C34878D82A}">
                    <a16:rowId xmlns:a16="http://schemas.microsoft.com/office/drawing/2014/main" val="1925911398"/>
                  </a:ext>
                </a:extLst>
              </a:tr>
              <a:tr h="416287">
                <a:tc>
                  <a:txBody>
                    <a:bodyPr/>
                    <a:lstStyle/>
                    <a:p>
                      <a:r>
                        <a:rPr lang="en-US" sz="1400" dirty="0">
                          <a:latin typeface="Franklin Gothic Book" panose="020B0503020102020204" pitchFamily="34" charset="0"/>
                        </a:rPr>
                        <a:t>6-18 months</a:t>
                      </a:r>
                    </a:p>
                  </a:txBody>
                  <a:tcPr>
                    <a:solidFill>
                      <a:schemeClr val="bg2"/>
                    </a:solidFill>
                  </a:tcPr>
                </a:tc>
                <a:extLst>
                  <a:ext uri="{0D108BD9-81ED-4DB2-BD59-A6C34878D82A}">
                    <a16:rowId xmlns:a16="http://schemas.microsoft.com/office/drawing/2014/main" val="3505247257"/>
                  </a:ext>
                </a:extLst>
              </a:tr>
              <a:tr h="573802">
                <a:tc>
                  <a:txBody>
                    <a:bodyPr/>
                    <a:lstStyle/>
                    <a:p>
                      <a:r>
                        <a:rPr lang="en-US" sz="1400" dirty="0">
                          <a:latin typeface="Franklin Gothic Book" panose="020B0503020102020204" pitchFamily="34" charset="0"/>
                        </a:rPr>
                        <a:t>Refine delivery of services</a:t>
                      </a:r>
                    </a:p>
                  </a:txBody>
                  <a:tcPr>
                    <a:solidFill>
                      <a:schemeClr val="bg2"/>
                    </a:solidFill>
                  </a:tcPr>
                </a:tc>
                <a:extLst>
                  <a:ext uri="{0D108BD9-81ED-4DB2-BD59-A6C34878D82A}">
                    <a16:rowId xmlns:a16="http://schemas.microsoft.com/office/drawing/2014/main" val="1390963614"/>
                  </a:ext>
                </a:extLst>
              </a:tr>
              <a:tr h="810073">
                <a:tc>
                  <a:txBody>
                    <a:bodyPr/>
                    <a:lstStyle/>
                    <a:p>
                      <a:r>
                        <a:rPr lang="en-US" sz="1400" dirty="0">
                          <a:latin typeface="Franklin Gothic Book" panose="020B0503020102020204" pitchFamily="34" charset="0"/>
                        </a:rPr>
                        <a:t>Address emerging community &amp; refine operations</a:t>
                      </a:r>
                    </a:p>
                  </a:txBody>
                  <a:tcPr>
                    <a:solidFill>
                      <a:schemeClr val="bg2"/>
                    </a:solidFill>
                  </a:tcPr>
                </a:tc>
                <a:extLst>
                  <a:ext uri="{0D108BD9-81ED-4DB2-BD59-A6C34878D82A}">
                    <a16:rowId xmlns:a16="http://schemas.microsoft.com/office/drawing/2014/main" val="3669812916"/>
                  </a:ext>
                </a:extLst>
              </a:tr>
              <a:tr h="573802">
                <a:tc>
                  <a:txBody>
                    <a:bodyPr/>
                    <a:lstStyle/>
                    <a:p>
                      <a:r>
                        <a:rPr lang="en-US" sz="1400" dirty="0">
                          <a:latin typeface="Franklin Gothic Book" panose="020B0503020102020204" pitchFamily="34" charset="0"/>
                        </a:rPr>
                        <a:t>Reserves for current operating environment</a:t>
                      </a:r>
                    </a:p>
                  </a:txBody>
                  <a:tcPr>
                    <a:solidFill>
                      <a:schemeClr val="bg2"/>
                    </a:solidFill>
                  </a:tcPr>
                </a:tc>
                <a:extLst>
                  <a:ext uri="{0D108BD9-81ED-4DB2-BD59-A6C34878D82A}">
                    <a16:rowId xmlns:a16="http://schemas.microsoft.com/office/drawing/2014/main" val="3732225568"/>
                  </a:ext>
                </a:extLst>
              </a:tr>
              <a:tr h="675060">
                <a:tc>
                  <a:txBody>
                    <a:bodyPr/>
                    <a:lstStyle/>
                    <a:p>
                      <a:r>
                        <a:rPr lang="en-US" sz="1400" dirty="0">
                          <a:latin typeface="Franklin Gothic Book" panose="020B0503020102020204" pitchFamily="34" charset="0"/>
                        </a:rPr>
                        <a:t>Confirm renewed support</a:t>
                      </a:r>
                    </a:p>
                  </a:txBody>
                  <a:tcPr>
                    <a:solidFill>
                      <a:schemeClr val="bg2"/>
                    </a:solidFill>
                  </a:tcPr>
                </a:tc>
                <a:extLst>
                  <a:ext uri="{0D108BD9-81ED-4DB2-BD59-A6C34878D82A}">
                    <a16:rowId xmlns:a16="http://schemas.microsoft.com/office/drawing/2014/main" val="2031106961"/>
                  </a:ext>
                </a:extLst>
              </a:tr>
            </a:tbl>
          </a:graphicData>
        </a:graphic>
      </p:graphicFrame>
      <p:graphicFrame>
        <p:nvGraphicFramePr>
          <p:cNvPr id="8" name="Table 7">
            <a:extLst>
              <a:ext uri="{FF2B5EF4-FFF2-40B4-BE49-F238E27FC236}">
                <a16:creationId xmlns:a16="http://schemas.microsoft.com/office/drawing/2014/main" id="{FE889BDF-1384-4E9A-96B5-D4A972A72CC8}"/>
              </a:ext>
            </a:extLst>
          </p:cNvPr>
          <p:cNvGraphicFramePr>
            <a:graphicFrameLocks noGrp="1"/>
          </p:cNvGraphicFramePr>
          <p:nvPr>
            <p:extLst>
              <p:ext uri="{D42A27DB-BD31-4B8C-83A1-F6EECF244321}">
                <p14:modId xmlns:p14="http://schemas.microsoft.com/office/powerpoint/2010/main" val="2543648609"/>
              </p:ext>
            </p:extLst>
          </p:nvPr>
        </p:nvGraphicFramePr>
        <p:xfrm>
          <a:off x="6769102" y="1556872"/>
          <a:ext cx="2190750" cy="4039113"/>
        </p:xfrm>
        <a:graphic>
          <a:graphicData uri="http://schemas.openxmlformats.org/drawingml/2006/table">
            <a:tbl>
              <a:tblPr firstRow="1" bandRow="1">
                <a:tableStyleId>{21E4AEA4-8DFA-4A89-87EB-49C32662AFE0}</a:tableStyleId>
              </a:tblPr>
              <a:tblGrid>
                <a:gridCol w="2190750">
                  <a:extLst>
                    <a:ext uri="{9D8B030D-6E8A-4147-A177-3AD203B41FA5}">
                      <a16:colId xmlns:a16="http://schemas.microsoft.com/office/drawing/2014/main" val="217839306"/>
                    </a:ext>
                  </a:extLst>
                </a:gridCol>
              </a:tblGrid>
              <a:tr h="416287">
                <a:tc>
                  <a:txBody>
                    <a:bodyPr/>
                    <a:lstStyle/>
                    <a:p>
                      <a:pPr algn="ctr"/>
                      <a:r>
                        <a:rPr lang="en-US" dirty="0"/>
                        <a:t>Reimagine</a:t>
                      </a:r>
                    </a:p>
                  </a:txBody>
                  <a:tcPr/>
                </a:tc>
                <a:extLst>
                  <a:ext uri="{0D108BD9-81ED-4DB2-BD59-A6C34878D82A}">
                    <a16:rowId xmlns:a16="http://schemas.microsoft.com/office/drawing/2014/main" val="4028162992"/>
                  </a:ext>
                </a:extLst>
              </a:tr>
              <a:tr h="573802">
                <a:tc>
                  <a:txBody>
                    <a:bodyPr/>
                    <a:lstStyle/>
                    <a:p>
                      <a:r>
                        <a:rPr lang="en-US" sz="1400" dirty="0">
                          <a:latin typeface="Franklin Gothic Book" panose="020B0503020102020204" pitchFamily="34" charset="0"/>
                        </a:rPr>
                        <a:t>Rebalance mission and money in “next normal”</a:t>
                      </a:r>
                    </a:p>
                  </a:txBody>
                  <a:tcPr>
                    <a:solidFill>
                      <a:schemeClr val="bg2"/>
                    </a:solidFill>
                  </a:tcPr>
                </a:tc>
                <a:extLst>
                  <a:ext uri="{0D108BD9-81ED-4DB2-BD59-A6C34878D82A}">
                    <a16:rowId xmlns:a16="http://schemas.microsoft.com/office/drawing/2014/main" val="1925911398"/>
                  </a:ext>
                </a:extLst>
              </a:tr>
              <a:tr h="416287">
                <a:tc>
                  <a:txBody>
                    <a:bodyPr/>
                    <a:lstStyle/>
                    <a:p>
                      <a:r>
                        <a:rPr lang="en-US" sz="1400" dirty="0">
                          <a:latin typeface="Franklin Gothic Book" panose="020B0503020102020204" pitchFamily="34" charset="0"/>
                        </a:rPr>
                        <a:t>18-36 months</a:t>
                      </a:r>
                    </a:p>
                  </a:txBody>
                  <a:tcPr>
                    <a:solidFill>
                      <a:schemeClr val="bg2"/>
                    </a:solidFill>
                  </a:tcPr>
                </a:tc>
                <a:extLst>
                  <a:ext uri="{0D108BD9-81ED-4DB2-BD59-A6C34878D82A}">
                    <a16:rowId xmlns:a16="http://schemas.microsoft.com/office/drawing/2014/main" val="3505247257"/>
                  </a:ext>
                </a:extLst>
              </a:tr>
              <a:tr h="573802">
                <a:tc>
                  <a:txBody>
                    <a:bodyPr/>
                    <a:lstStyle/>
                    <a:p>
                      <a:r>
                        <a:rPr lang="en-US" sz="1400" dirty="0">
                          <a:latin typeface="Franklin Gothic Book" panose="020B0503020102020204" pitchFamily="34" charset="0"/>
                        </a:rPr>
                        <a:t>Rethink program, pricing, and business model</a:t>
                      </a:r>
                    </a:p>
                  </a:txBody>
                  <a:tcPr>
                    <a:solidFill>
                      <a:schemeClr val="bg2"/>
                    </a:solidFill>
                  </a:tcPr>
                </a:tc>
                <a:extLst>
                  <a:ext uri="{0D108BD9-81ED-4DB2-BD59-A6C34878D82A}">
                    <a16:rowId xmlns:a16="http://schemas.microsoft.com/office/drawing/2014/main" val="1390963614"/>
                  </a:ext>
                </a:extLst>
              </a:tr>
              <a:tr h="810073">
                <a:tc>
                  <a:txBody>
                    <a:bodyPr/>
                    <a:lstStyle/>
                    <a:p>
                      <a:r>
                        <a:rPr lang="en-US" sz="1400" dirty="0">
                          <a:latin typeface="Franklin Gothic Book" panose="020B0503020102020204" pitchFamily="34" charset="0"/>
                        </a:rPr>
                        <a:t>Accommodate expected societal shifts &amp; funding landscape</a:t>
                      </a:r>
                    </a:p>
                  </a:txBody>
                  <a:tcPr>
                    <a:solidFill>
                      <a:schemeClr val="bg2"/>
                    </a:solidFill>
                  </a:tcPr>
                </a:tc>
                <a:extLst>
                  <a:ext uri="{0D108BD9-81ED-4DB2-BD59-A6C34878D82A}">
                    <a16:rowId xmlns:a16="http://schemas.microsoft.com/office/drawing/2014/main" val="3669812916"/>
                  </a:ext>
                </a:extLst>
              </a:tr>
              <a:tr h="573802">
                <a:tc>
                  <a:txBody>
                    <a:bodyPr/>
                    <a:lstStyle/>
                    <a:p>
                      <a:r>
                        <a:rPr lang="en-US" sz="1400" dirty="0">
                          <a:latin typeface="Franklin Gothic Book" panose="020B0503020102020204" pitchFamily="34" charset="0"/>
                        </a:rPr>
                        <a:t>Reserves for future operating environment</a:t>
                      </a:r>
                    </a:p>
                  </a:txBody>
                  <a:tcPr>
                    <a:solidFill>
                      <a:schemeClr val="bg2"/>
                    </a:solidFill>
                  </a:tcPr>
                </a:tc>
                <a:extLst>
                  <a:ext uri="{0D108BD9-81ED-4DB2-BD59-A6C34878D82A}">
                    <a16:rowId xmlns:a16="http://schemas.microsoft.com/office/drawing/2014/main" val="3732225568"/>
                  </a:ext>
                </a:extLst>
              </a:tr>
              <a:tr h="675060">
                <a:tc>
                  <a:txBody>
                    <a:bodyPr/>
                    <a:lstStyle/>
                    <a:p>
                      <a:r>
                        <a:rPr lang="en-US" sz="1400" dirty="0">
                          <a:latin typeface="Franklin Gothic Book" panose="020B0503020102020204" pitchFamily="34" charset="0"/>
                        </a:rPr>
                        <a:t>Seek long-term alignment and priorities</a:t>
                      </a:r>
                    </a:p>
                  </a:txBody>
                  <a:tcPr>
                    <a:solidFill>
                      <a:schemeClr val="bg2"/>
                    </a:solidFill>
                  </a:tcPr>
                </a:tc>
                <a:extLst>
                  <a:ext uri="{0D108BD9-81ED-4DB2-BD59-A6C34878D82A}">
                    <a16:rowId xmlns:a16="http://schemas.microsoft.com/office/drawing/2014/main" val="2031106961"/>
                  </a:ext>
                </a:extLst>
              </a:tr>
            </a:tbl>
          </a:graphicData>
        </a:graphic>
      </p:graphicFrame>
    </p:spTree>
    <p:extLst>
      <p:ext uri="{BB962C8B-B14F-4D97-AF65-F5344CB8AC3E}">
        <p14:creationId xmlns:p14="http://schemas.microsoft.com/office/powerpoint/2010/main" val="316729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9B979E-8BEA-430E-A640-647F012740A7}"/>
              </a:ext>
            </a:extLst>
          </p:cNvPr>
          <p:cNvSpPr>
            <a:spLocks noGrp="1"/>
          </p:cNvSpPr>
          <p:nvPr>
            <p:ph type="ctrTitle"/>
          </p:nvPr>
        </p:nvSpPr>
        <p:spPr/>
        <p:txBody>
          <a:bodyPr/>
          <a:lstStyle/>
          <a:p>
            <a:r>
              <a:rPr lang="en-US" dirty="0"/>
              <a:t>Scenario Planning</a:t>
            </a:r>
          </a:p>
        </p:txBody>
      </p:sp>
      <p:sp>
        <p:nvSpPr>
          <p:cNvPr id="4" name="Footer Placeholder 3">
            <a:extLst>
              <a:ext uri="{FF2B5EF4-FFF2-40B4-BE49-F238E27FC236}">
                <a16:creationId xmlns:a16="http://schemas.microsoft.com/office/drawing/2014/main" id="{BF85AFF8-F930-47C1-BCE8-A93D23281686}"/>
              </a:ext>
            </a:extLst>
          </p:cNvPr>
          <p:cNvSpPr>
            <a:spLocks noGrp="1"/>
          </p:cNvSpPr>
          <p:nvPr>
            <p:ph type="ftr" sz="quarter" idx="3"/>
          </p:nvPr>
        </p:nvSpPr>
        <p:spPr/>
        <p:txBody>
          <a:bodyPr/>
          <a:lstStyle/>
          <a:p>
            <a:r>
              <a:rPr lang="en-US" dirty="0"/>
              <a:t>grantee financial resilience</a:t>
            </a:r>
          </a:p>
        </p:txBody>
      </p:sp>
    </p:spTree>
    <p:extLst>
      <p:ext uri="{BB962C8B-B14F-4D97-AF65-F5344CB8AC3E}">
        <p14:creationId xmlns:p14="http://schemas.microsoft.com/office/powerpoint/2010/main" val="746677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C93AC-1FA5-42A2-B5A9-99F609BB5F5A}"/>
              </a:ext>
            </a:extLst>
          </p:cNvPr>
          <p:cNvSpPr>
            <a:spLocks noGrp="1"/>
          </p:cNvSpPr>
          <p:nvPr>
            <p:ph type="title"/>
          </p:nvPr>
        </p:nvSpPr>
        <p:spPr/>
        <p:txBody>
          <a:bodyPr/>
          <a:lstStyle/>
          <a:p>
            <a:r>
              <a:rPr lang="en-US" dirty="0"/>
              <a:t>Poll: What are your biggest concerns regarding grantee financial health?</a:t>
            </a:r>
          </a:p>
        </p:txBody>
      </p:sp>
      <p:graphicFrame>
        <p:nvGraphicFramePr>
          <p:cNvPr id="8" name="Table 11">
            <a:extLst>
              <a:ext uri="{FF2B5EF4-FFF2-40B4-BE49-F238E27FC236}">
                <a16:creationId xmlns:a16="http://schemas.microsoft.com/office/drawing/2014/main" id="{EAB21D75-E3E1-478B-A9DF-B64D7D6B4963}"/>
              </a:ext>
            </a:extLst>
          </p:cNvPr>
          <p:cNvGraphicFramePr>
            <a:graphicFrameLocks noGrp="1"/>
          </p:cNvGraphicFramePr>
          <p:nvPr>
            <p:ph idx="1"/>
            <p:extLst>
              <p:ext uri="{D42A27DB-BD31-4B8C-83A1-F6EECF244321}">
                <p14:modId xmlns:p14="http://schemas.microsoft.com/office/powerpoint/2010/main" val="1692846050"/>
              </p:ext>
            </p:extLst>
          </p:nvPr>
        </p:nvGraphicFramePr>
        <p:xfrm>
          <a:off x="266700" y="1828799"/>
          <a:ext cx="6110349" cy="3429000"/>
        </p:xfrm>
        <a:graphic>
          <a:graphicData uri="http://schemas.openxmlformats.org/drawingml/2006/table">
            <a:tbl>
              <a:tblPr firstRow="1" bandRow="1">
                <a:tableStyleId>{5C22544A-7EE6-4342-B048-85BDC9FD1C3A}</a:tableStyleId>
              </a:tblPr>
              <a:tblGrid>
                <a:gridCol w="797002">
                  <a:extLst>
                    <a:ext uri="{9D8B030D-6E8A-4147-A177-3AD203B41FA5}">
                      <a16:colId xmlns:a16="http://schemas.microsoft.com/office/drawing/2014/main" val="710398218"/>
                    </a:ext>
                  </a:extLst>
                </a:gridCol>
                <a:gridCol w="5313347">
                  <a:extLst>
                    <a:ext uri="{9D8B030D-6E8A-4147-A177-3AD203B41FA5}">
                      <a16:colId xmlns:a16="http://schemas.microsoft.com/office/drawing/2014/main" val="660024261"/>
                    </a:ext>
                  </a:extLst>
                </a:gridCol>
              </a:tblGrid>
              <a:tr h="1143000">
                <a:tc>
                  <a:txBody>
                    <a:bodyPr/>
                    <a:lstStyle/>
                    <a:p>
                      <a:pPr algn="ctr"/>
                      <a:r>
                        <a:rPr lang="en-US" sz="3200" b="1" dirty="0">
                          <a:solidFill>
                            <a:schemeClr val="bg1"/>
                          </a:solidFill>
                        </a:rPr>
                        <a:t>1</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b="0" dirty="0">
                          <a:solidFill>
                            <a:schemeClr val="tx2"/>
                          </a:solidFill>
                        </a:rPr>
                        <a:t>Lack of adequate operating reserves</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7703392"/>
                  </a:ext>
                </a:extLst>
              </a:tr>
              <a:tr h="1143000">
                <a:tc>
                  <a:txBody>
                    <a:bodyPr/>
                    <a:lstStyle/>
                    <a:p>
                      <a:pPr algn="ctr"/>
                      <a:r>
                        <a:rPr lang="en-US" sz="3200" b="1" dirty="0">
                          <a:solidFill>
                            <a:schemeClr val="bg1"/>
                          </a:solidFill>
                        </a:rPr>
                        <a:t>2</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b="0" dirty="0">
                          <a:solidFill>
                            <a:schemeClr val="tx2"/>
                          </a:solidFill>
                        </a:rPr>
                        <a:t>Ability to navigate cash flow</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46182"/>
                  </a:ext>
                </a:extLst>
              </a:tr>
              <a:tr h="1143000">
                <a:tc>
                  <a:txBody>
                    <a:bodyPr/>
                    <a:lstStyle/>
                    <a:p>
                      <a:pPr algn="ctr"/>
                      <a:r>
                        <a:rPr lang="en-US" sz="3200" b="1" dirty="0">
                          <a:solidFill>
                            <a:schemeClr val="bg1"/>
                          </a:solidFill>
                        </a:rPr>
                        <a:t>3</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b="0" dirty="0">
                          <a:solidFill>
                            <a:schemeClr val="tx2"/>
                          </a:solidFill>
                        </a:rPr>
                        <a:t>Diversification of revenue sources </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9367601"/>
                  </a:ext>
                </a:extLst>
              </a:tr>
            </a:tbl>
          </a:graphicData>
        </a:graphic>
      </p:graphicFrame>
      <p:sp>
        <p:nvSpPr>
          <p:cNvPr id="4" name="Footer Placeholder 3">
            <a:extLst>
              <a:ext uri="{FF2B5EF4-FFF2-40B4-BE49-F238E27FC236}">
                <a16:creationId xmlns:a16="http://schemas.microsoft.com/office/drawing/2014/main" id="{072F64B5-0C54-4EE9-9A47-1C2CDA1406D4}"/>
              </a:ext>
            </a:extLst>
          </p:cNvPr>
          <p:cNvSpPr>
            <a:spLocks noGrp="1"/>
          </p:cNvSpPr>
          <p:nvPr>
            <p:ph type="ftr" sz="quarter" idx="10"/>
          </p:nvPr>
        </p:nvSpPr>
        <p:spPr/>
        <p:txBody>
          <a:bodyPr/>
          <a:lstStyle/>
          <a:p>
            <a:r>
              <a:rPr lang="en-US" dirty="0"/>
              <a:t>grantee financial resilience</a:t>
            </a:r>
          </a:p>
        </p:txBody>
      </p:sp>
    </p:spTree>
    <p:extLst>
      <p:ext uri="{BB962C8B-B14F-4D97-AF65-F5344CB8AC3E}">
        <p14:creationId xmlns:p14="http://schemas.microsoft.com/office/powerpoint/2010/main" val="2284866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B19A9C-101B-4828-8523-0737411528E4}"/>
              </a:ext>
            </a:extLst>
          </p:cNvPr>
          <p:cNvSpPr>
            <a:spLocks noGrp="1"/>
          </p:cNvSpPr>
          <p:nvPr>
            <p:ph type="title"/>
          </p:nvPr>
        </p:nvSpPr>
        <p:spPr/>
        <p:txBody>
          <a:bodyPr/>
          <a:lstStyle/>
          <a:p>
            <a:r>
              <a:rPr lang="en-US" dirty="0"/>
              <a:t>Budgeting vs. Scenario Planning</a:t>
            </a:r>
          </a:p>
        </p:txBody>
      </p:sp>
      <p:graphicFrame>
        <p:nvGraphicFramePr>
          <p:cNvPr id="2" name="Table 2">
            <a:extLst>
              <a:ext uri="{FF2B5EF4-FFF2-40B4-BE49-F238E27FC236}">
                <a16:creationId xmlns:a16="http://schemas.microsoft.com/office/drawing/2014/main" id="{26154598-EC98-49B6-B89B-ED9C66EE7288}"/>
              </a:ext>
            </a:extLst>
          </p:cNvPr>
          <p:cNvGraphicFramePr>
            <a:graphicFrameLocks noGrp="1"/>
          </p:cNvGraphicFramePr>
          <p:nvPr>
            <p:ph sz="quarter" idx="10"/>
          </p:nvPr>
        </p:nvGraphicFramePr>
        <p:xfrm>
          <a:off x="266700" y="1828800"/>
          <a:ext cx="4076699" cy="4114801"/>
        </p:xfrm>
        <a:graphic>
          <a:graphicData uri="http://schemas.openxmlformats.org/drawingml/2006/table">
            <a:tbl>
              <a:tblPr firstRow="1" bandRow="1">
                <a:tableStyleId>{5C22544A-7EE6-4342-B048-85BDC9FD1C3A}</a:tableStyleId>
              </a:tblPr>
              <a:tblGrid>
                <a:gridCol w="4076699">
                  <a:extLst>
                    <a:ext uri="{9D8B030D-6E8A-4147-A177-3AD203B41FA5}">
                      <a16:colId xmlns:a16="http://schemas.microsoft.com/office/drawing/2014/main" val="4135049044"/>
                    </a:ext>
                  </a:extLst>
                </a:gridCol>
              </a:tblGrid>
              <a:tr h="644143">
                <a:tc>
                  <a:txBody>
                    <a:bodyPr/>
                    <a:lstStyle/>
                    <a:p>
                      <a:r>
                        <a:rPr lang="en-US" cap="all" baseline="0" dirty="0"/>
                        <a:t>BUDGET</a:t>
                      </a:r>
                    </a:p>
                  </a:txBody>
                  <a:tcPr marL="9144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273277823"/>
                  </a:ext>
                </a:extLst>
              </a:tr>
              <a:tr h="1156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Annual</a:t>
                      </a:r>
                      <a:r>
                        <a:rPr lang="en-US" dirty="0">
                          <a:solidFill>
                            <a:schemeClr val="tx1"/>
                          </a:solidFill>
                        </a:rPr>
                        <a:t> financial plan for an organization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1983443"/>
                  </a:ext>
                </a:extLst>
              </a:tr>
              <a:tr h="1156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 </a:t>
                      </a:r>
                      <a:r>
                        <a:rPr lang="en-US" b="1" dirty="0">
                          <a:solidFill>
                            <a:schemeClr val="tx1"/>
                          </a:solidFill>
                        </a:rPr>
                        <a:t>detailed</a:t>
                      </a:r>
                      <a:r>
                        <a:rPr lang="en-US" dirty="0">
                          <a:solidFill>
                            <a:schemeClr val="tx1"/>
                          </a:solidFill>
                        </a:rPr>
                        <a:t> projection of expenses and revenues based on </a:t>
                      </a:r>
                      <a:r>
                        <a:rPr lang="en-US" b="1" dirty="0">
                          <a:solidFill>
                            <a:schemeClr val="tx1"/>
                          </a:solidFill>
                        </a:rPr>
                        <a:t>prior year history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5409822"/>
                  </a:ext>
                </a:extLst>
              </a:tr>
              <a:tr h="1156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Used to </a:t>
                      </a:r>
                      <a:r>
                        <a:rPr lang="en-US" b="1" dirty="0">
                          <a:solidFill>
                            <a:schemeClr val="tx1"/>
                          </a:solidFill>
                        </a:rPr>
                        <a:t>prioritize available resources </a:t>
                      </a:r>
                      <a:r>
                        <a:rPr lang="en-US" dirty="0">
                          <a:solidFill>
                            <a:schemeClr val="tx1"/>
                          </a:solidFill>
                        </a:rPr>
                        <a:t>and manage performance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9632965"/>
                  </a:ext>
                </a:extLst>
              </a:tr>
            </a:tbl>
          </a:graphicData>
        </a:graphic>
      </p:graphicFrame>
      <p:sp>
        <p:nvSpPr>
          <p:cNvPr id="4" name="Footer Placeholder 3">
            <a:extLst>
              <a:ext uri="{FF2B5EF4-FFF2-40B4-BE49-F238E27FC236}">
                <a16:creationId xmlns:a16="http://schemas.microsoft.com/office/drawing/2014/main" id="{8CA35B81-8F51-4EC0-839B-4C596CE139D8}"/>
              </a:ext>
            </a:extLst>
          </p:cNvPr>
          <p:cNvSpPr>
            <a:spLocks noGrp="1"/>
          </p:cNvSpPr>
          <p:nvPr>
            <p:ph type="ftr" sz="quarter" idx="12"/>
          </p:nvPr>
        </p:nvSpPr>
        <p:spPr/>
        <p:txBody>
          <a:bodyPr/>
          <a:lstStyle/>
          <a:p>
            <a:pPr>
              <a:defRPr/>
            </a:pPr>
            <a:r>
              <a:rPr lang="en-US" dirty="0"/>
              <a:t>grantee financial resilience</a:t>
            </a:r>
          </a:p>
        </p:txBody>
      </p:sp>
      <p:graphicFrame>
        <p:nvGraphicFramePr>
          <p:cNvPr id="11" name="Table 2">
            <a:extLst>
              <a:ext uri="{FF2B5EF4-FFF2-40B4-BE49-F238E27FC236}">
                <a16:creationId xmlns:a16="http://schemas.microsoft.com/office/drawing/2014/main" id="{05B33C99-4815-4EA3-80FA-08EEB86254FF}"/>
              </a:ext>
            </a:extLst>
          </p:cNvPr>
          <p:cNvGraphicFramePr>
            <a:graphicFrameLocks noGrp="1"/>
          </p:cNvGraphicFramePr>
          <p:nvPr>
            <p:ph sz="quarter" idx="11"/>
          </p:nvPr>
        </p:nvGraphicFramePr>
        <p:xfrm>
          <a:off x="4800600" y="1828800"/>
          <a:ext cx="4076699" cy="4114801"/>
        </p:xfrm>
        <a:graphic>
          <a:graphicData uri="http://schemas.openxmlformats.org/drawingml/2006/table">
            <a:tbl>
              <a:tblPr firstRow="1" bandRow="1">
                <a:tableStyleId>{5C22544A-7EE6-4342-B048-85BDC9FD1C3A}</a:tableStyleId>
              </a:tblPr>
              <a:tblGrid>
                <a:gridCol w="4076699">
                  <a:extLst>
                    <a:ext uri="{9D8B030D-6E8A-4147-A177-3AD203B41FA5}">
                      <a16:colId xmlns:a16="http://schemas.microsoft.com/office/drawing/2014/main" val="4135049044"/>
                    </a:ext>
                  </a:extLst>
                </a:gridCol>
              </a:tblGrid>
              <a:tr h="644143">
                <a:tc>
                  <a:txBody>
                    <a:bodyPr/>
                    <a:lstStyle/>
                    <a:p>
                      <a:r>
                        <a:rPr lang="en-US" cap="all" baseline="0" dirty="0"/>
                        <a:t>Scenario Plan</a:t>
                      </a:r>
                    </a:p>
                  </a:txBody>
                  <a:tcPr marL="9144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273277823"/>
                  </a:ext>
                </a:extLst>
              </a:tr>
              <a:tr h="1156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Alternate projection of financial results possibly across a </a:t>
                      </a:r>
                      <a:r>
                        <a:rPr lang="en-US" b="1" dirty="0">
                          <a:solidFill>
                            <a:schemeClr val="tx1"/>
                          </a:solidFill>
                        </a:rPr>
                        <a:t>different time horizon </a:t>
                      </a:r>
                      <a:r>
                        <a:rPr lang="en-US" dirty="0">
                          <a:solidFill>
                            <a:schemeClr val="tx1"/>
                          </a:solidFill>
                        </a:rPr>
                        <a:t>(e.g., 6-18 months)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1983443"/>
                  </a:ext>
                </a:extLst>
              </a:tr>
              <a:tr h="1156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 higher-level projection, based on </a:t>
                      </a:r>
                      <a:r>
                        <a:rPr lang="en-US" b="1" dirty="0">
                          <a:solidFill>
                            <a:schemeClr val="tx1"/>
                          </a:solidFill>
                        </a:rPr>
                        <a:t>assumptions about key drivers </a:t>
                      </a:r>
                      <a:r>
                        <a:rPr lang="en-US" dirty="0">
                          <a:solidFill>
                            <a:schemeClr val="tx1"/>
                          </a:solidFill>
                        </a:rPr>
                        <a:t>of revenues and expenses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5409822"/>
                  </a:ext>
                </a:extLst>
              </a:tr>
              <a:tr h="1156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Used to </a:t>
                      </a:r>
                      <a:r>
                        <a:rPr lang="en-US" b="1" dirty="0">
                          <a:solidFill>
                            <a:schemeClr val="tx1"/>
                          </a:solidFill>
                        </a:rPr>
                        <a:t>inform decisions </a:t>
                      </a:r>
                      <a:r>
                        <a:rPr lang="en-US" dirty="0">
                          <a:solidFill>
                            <a:schemeClr val="tx1"/>
                          </a:solidFill>
                        </a:rPr>
                        <a:t>in response to internal or external disruptions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9632965"/>
                  </a:ext>
                </a:extLst>
              </a:tr>
            </a:tbl>
          </a:graphicData>
        </a:graphic>
      </p:graphicFrame>
      <p:pic>
        <p:nvPicPr>
          <p:cNvPr id="12" name="Graphic 11">
            <a:extLst>
              <a:ext uri="{FF2B5EF4-FFF2-40B4-BE49-F238E27FC236}">
                <a16:creationId xmlns:a16="http://schemas.microsoft.com/office/drawing/2014/main" id="{362ED506-517F-4D97-9052-94C76B7176E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5300" y="1907178"/>
            <a:ext cx="509668" cy="509668"/>
          </a:xfrm>
          <a:prstGeom prst="rect">
            <a:avLst/>
          </a:prstGeom>
        </p:spPr>
      </p:pic>
      <p:pic>
        <p:nvPicPr>
          <p:cNvPr id="13" name="Graphic 12">
            <a:extLst>
              <a:ext uri="{FF2B5EF4-FFF2-40B4-BE49-F238E27FC236}">
                <a16:creationId xmlns:a16="http://schemas.microsoft.com/office/drawing/2014/main" id="{3095E1A7-AE52-40B4-88C9-987ED0B8EDB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051095" y="1915670"/>
            <a:ext cx="409178" cy="492684"/>
          </a:xfrm>
          <a:prstGeom prst="rect">
            <a:avLst/>
          </a:prstGeom>
        </p:spPr>
      </p:pic>
    </p:spTree>
    <p:extLst>
      <p:ext uri="{BB962C8B-B14F-4D97-AF65-F5344CB8AC3E}">
        <p14:creationId xmlns:p14="http://schemas.microsoft.com/office/powerpoint/2010/main" val="1205369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58DDA4-9553-4C51-AE53-0F8A92972B5E}"/>
              </a:ext>
            </a:extLst>
          </p:cNvPr>
          <p:cNvSpPr>
            <a:spLocks noGrp="1"/>
          </p:cNvSpPr>
          <p:nvPr>
            <p:ph type="title"/>
          </p:nvPr>
        </p:nvSpPr>
        <p:spPr/>
        <p:txBody>
          <a:bodyPr/>
          <a:lstStyle/>
          <a:p>
            <a:r>
              <a:rPr lang="en-US" dirty="0"/>
              <a:t>Scenario Planning</a:t>
            </a:r>
          </a:p>
        </p:txBody>
      </p:sp>
      <p:sp>
        <p:nvSpPr>
          <p:cNvPr id="4" name="Footer Placeholder 3">
            <a:extLst>
              <a:ext uri="{FF2B5EF4-FFF2-40B4-BE49-F238E27FC236}">
                <a16:creationId xmlns:a16="http://schemas.microsoft.com/office/drawing/2014/main" id="{B88502F2-89AD-46DB-9DD3-FEC3B9AF6BD7}"/>
              </a:ext>
            </a:extLst>
          </p:cNvPr>
          <p:cNvSpPr>
            <a:spLocks noGrp="1"/>
          </p:cNvSpPr>
          <p:nvPr>
            <p:ph type="ftr" sz="quarter" idx="10"/>
          </p:nvPr>
        </p:nvSpPr>
        <p:spPr/>
        <p:txBody>
          <a:bodyPr/>
          <a:lstStyle/>
          <a:p>
            <a:pPr>
              <a:defRPr/>
            </a:pPr>
            <a:r>
              <a:rPr lang="en-US" dirty="0"/>
              <a:t>grantee financial resilience</a:t>
            </a:r>
          </a:p>
        </p:txBody>
      </p:sp>
      <p:sp>
        <p:nvSpPr>
          <p:cNvPr id="11" name="Freeform 8">
            <a:extLst>
              <a:ext uri="{FF2B5EF4-FFF2-40B4-BE49-F238E27FC236}">
                <a16:creationId xmlns:a16="http://schemas.microsoft.com/office/drawing/2014/main" id="{CB57E684-C415-4F0D-A4DF-4EACB409453D}"/>
              </a:ext>
            </a:extLst>
          </p:cNvPr>
          <p:cNvSpPr>
            <a:spLocks/>
          </p:cNvSpPr>
          <p:nvPr/>
        </p:nvSpPr>
        <p:spPr bwMode="auto">
          <a:xfrm>
            <a:off x="5162265" y="1383365"/>
            <a:ext cx="1951908" cy="1810273"/>
          </a:xfrm>
          <a:custGeom>
            <a:avLst/>
            <a:gdLst>
              <a:gd name="T0" fmla="*/ 0 w 624"/>
              <a:gd name="T1" fmla="*/ 290 h 579"/>
              <a:gd name="T2" fmla="*/ 289 w 624"/>
              <a:gd name="T3" fmla="*/ 0 h 579"/>
              <a:gd name="T4" fmla="*/ 570 w 624"/>
              <a:gd name="T5" fmla="*/ 220 h 579"/>
              <a:gd name="T6" fmla="*/ 624 w 624"/>
              <a:gd name="T7" fmla="*/ 290 h 579"/>
              <a:gd name="T8" fmla="*/ 570 w 624"/>
              <a:gd name="T9" fmla="*/ 359 h 579"/>
              <a:gd name="T10" fmla="*/ 289 w 624"/>
              <a:gd name="T11" fmla="*/ 579 h 579"/>
              <a:gd name="T12" fmla="*/ 0 w 624"/>
              <a:gd name="T13" fmla="*/ 290 h 579"/>
            </a:gdLst>
            <a:ahLst/>
            <a:cxnLst>
              <a:cxn ang="0">
                <a:pos x="T0" y="T1"/>
              </a:cxn>
              <a:cxn ang="0">
                <a:pos x="T2" y="T3"/>
              </a:cxn>
              <a:cxn ang="0">
                <a:pos x="T4" y="T5"/>
              </a:cxn>
              <a:cxn ang="0">
                <a:pos x="T6" y="T7"/>
              </a:cxn>
              <a:cxn ang="0">
                <a:pos x="T8" y="T9"/>
              </a:cxn>
              <a:cxn ang="0">
                <a:pos x="T10" y="T11"/>
              </a:cxn>
              <a:cxn ang="0">
                <a:pos x="T12" y="T13"/>
              </a:cxn>
            </a:cxnLst>
            <a:rect l="0" t="0" r="r" b="b"/>
            <a:pathLst>
              <a:path w="624" h="579">
                <a:moveTo>
                  <a:pt x="0" y="290"/>
                </a:moveTo>
                <a:cubicBezTo>
                  <a:pt x="0" y="130"/>
                  <a:pt x="129" y="0"/>
                  <a:pt x="289" y="0"/>
                </a:cubicBezTo>
                <a:cubicBezTo>
                  <a:pt x="425" y="0"/>
                  <a:pt x="539" y="94"/>
                  <a:pt x="570" y="220"/>
                </a:cubicBezTo>
                <a:cubicBezTo>
                  <a:pt x="624" y="290"/>
                  <a:pt x="624" y="290"/>
                  <a:pt x="624" y="290"/>
                </a:cubicBezTo>
                <a:cubicBezTo>
                  <a:pt x="570" y="359"/>
                  <a:pt x="570" y="359"/>
                  <a:pt x="570" y="359"/>
                </a:cubicBezTo>
                <a:cubicBezTo>
                  <a:pt x="539" y="485"/>
                  <a:pt x="425" y="579"/>
                  <a:pt x="289" y="579"/>
                </a:cubicBezTo>
                <a:cubicBezTo>
                  <a:pt x="129" y="579"/>
                  <a:pt x="0" y="449"/>
                  <a:pt x="0" y="29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12" name="Freeform 9">
            <a:extLst>
              <a:ext uri="{FF2B5EF4-FFF2-40B4-BE49-F238E27FC236}">
                <a16:creationId xmlns:a16="http://schemas.microsoft.com/office/drawing/2014/main" id="{E4919AE6-E2A4-415B-8F45-9A351C1C82F7}"/>
              </a:ext>
            </a:extLst>
          </p:cNvPr>
          <p:cNvSpPr>
            <a:spLocks/>
          </p:cNvSpPr>
          <p:nvPr/>
        </p:nvSpPr>
        <p:spPr bwMode="auto">
          <a:xfrm>
            <a:off x="3651491" y="1383365"/>
            <a:ext cx="1951908" cy="1810273"/>
          </a:xfrm>
          <a:custGeom>
            <a:avLst/>
            <a:gdLst>
              <a:gd name="T0" fmla="*/ 0 w 624"/>
              <a:gd name="T1" fmla="*/ 290 h 579"/>
              <a:gd name="T2" fmla="*/ 289 w 624"/>
              <a:gd name="T3" fmla="*/ 0 h 579"/>
              <a:gd name="T4" fmla="*/ 570 w 624"/>
              <a:gd name="T5" fmla="*/ 220 h 579"/>
              <a:gd name="T6" fmla="*/ 624 w 624"/>
              <a:gd name="T7" fmla="*/ 290 h 579"/>
              <a:gd name="T8" fmla="*/ 570 w 624"/>
              <a:gd name="T9" fmla="*/ 359 h 579"/>
              <a:gd name="T10" fmla="*/ 289 w 624"/>
              <a:gd name="T11" fmla="*/ 579 h 579"/>
              <a:gd name="T12" fmla="*/ 0 w 624"/>
              <a:gd name="T13" fmla="*/ 290 h 579"/>
            </a:gdLst>
            <a:ahLst/>
            <a:cxnLst>
              <a:cxn ang="0">
                <a:pos x="T0" y="T1"/>
              </a:cxn>
              <a:cxn ang="0">
                <a:pos x="T2" y="T3"/>
              </a:cxn>
              <a:cxn ang="0">
                <a:pos x="T4" y="T5"/>
              </a:cxn>
              <a:cxn ang="0">
                <a:pos x="T6" y="T7"/>
              </a:cxn>
              <a:cxn ang="0">
                <a:pos x="T8" y="T9"/>
              </a:cxn>
              <a:cxn ang="0">
                <a:pos x="T10" y="T11"/>
              </a:cxn>
              <a:cxn ang="0">
                <a:pos x="T12" y="T13"/>
              </a:cxn>
            </a:cxnLst>
            <a:rect l="0" t="0" r="r" b="b"/>
            <a:pathLst>
              <a:path w="624" h="579">
                <a:moveTo>
                  <a:pt x="0" y="290"/>
                </a:moveTo>
                <a:cubicBezTo>
                  <a:pt x="0" y="130"/>
                  <a:pt x="129" y="0"/>
                  <a:pt x="289" y="0"/>
                </a:cubicBezTo>
                <a:cubicBezTo>
                  <a:pt x="425" y="0"/>
                  <a:pt x="539" y="94"/>
                  <a:pt x="570" y="220"/>
                </a:cubicBezTo>
                <a:cubicBezTo>
                  <a:pt x="624" y="290"/>
                  <a:pt x="624" y="290"/>
                  <a:pt x="624" y="290"/>
                </a:cubicBezTo>
                <a:cubicBezTo>
                  <a:pt x="570" y="359"/>
                  <a:pt x="570" y="359"/>
                  <a:pt x="570" y="359"/>
                </a:cubicBezTo>
                <a:cubicBezTo>
                  <a:pt x="539" y="485"/>
                  <a:pt x="425" y="579"/>
                  <a:pt x="289" y="579"/>
                </a:cubicBezTo>
                <a:cubicBezTo>
                  <a:pt x="129" y="579"/>
                  <a:pt x="0" y="449"/>
                  <a:pt x="0" y="29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13" name="Freeform 10">
            <a:extLst>
              <a:ext uri="{FF2B5EF4-FFF2-40B4-BE49-F238E27FC236}">
                <a16:creationId xmlns:a16="http://schemas.microsoft.com/office/drawing/2014/main" id="{F18A0E7B-334E-48A0-AE25-3C7DC99491B5}"/>
              </a:ext>
            </a:extLst>
          </p:cNvPr>
          <p:cNvSpPr>
            <a:spLocks/>
          </p:cNvSpPr>
          <p:nvPr/>
        </p:nvSpPr>
        <p:spPr bwMode="auto">
          <a:xfrm>
            <a:off x="2140718" y="1383365"/>
            <a:ext cx="1951908" cy="1810273"/>
          </a:xfrm>
          <a:custGeom>
            <a:avLst/>
            <a:gdLst>
              <a:gd name="T0" fmla="*/ 0 w 624"/>
              <a:gd name="T1" fmla="*/ 290 h 579"/>
              <a:gd name="T2" fmla="*/ 289 w 624"/>
              <a:gd name="T3" fmla="*/ 0 h 579"/>
              <a:gd name="T4" fmla="*/ 570 w 624"/>
              <a:gd name="T5" fmla="*/ 220 h 579"/>
              <a:gd name="T6" fmla="*/ 624 w 624"/>
              <a:gd name="T7" fmla="*/ 290 h 579"/>
              <a:gd name="T8" fmla="*/ 570 w 624"/>
              <a:gd name="T9" fmla="*/ 359 h 579"/>
              <a:gd name="T10" fmla="*/ 289 w 624"/>
              <a:gd name="T11" fmla="*/ 579 h 579"/>
              <a:gd name="T12" fmla="*/ 0 w 624"/>
              <a:gd name="T13" fmla="*/ 290 h 579"/>
            </a:gdLst>
            <a:ahLst/>
            <a:cxnLst>
              <a:cxn ang="0">
                <a:pos x="T0" y="T1"/>
              </a:cxn>
              <a:cxn ang="0">
                <a:pos x="T2" y="T3"/>
              </a:cxn>
              <a:cxn ang="0">
                <a:pos x="T4" y="T5"/>
              </a:cxn>
              <a:cxn ang="0">
                <a:pos x="T6" y="T7"/>
              </a:cxn>
              <a:cxn ang="0">
                <a:pos x="T8" y="T9"/>
              </a:cxn>
              <a:cxn ang="0">
                <a:pos x="T10" y="T11"/>
              </a:cxn>
              <a:cxn ang="0">
                <a:pos x="T12" y="T13"/>
              </a:cxn>
            </a:cxnLst>
            <a:rect l="0" t="0" r="r" b="b"/>
            <a:pathLst>
              <a:path w="624" h="579">
                <a:moveTo>
                  <a:pt x="0" y="290"/>
                </a:moveTo>
                <a:cubicBezTo>
                  <a:pt x="0" y="130"/>
                  <a:pt x="129" y="0"/>
                  <a:pt x="289" y="0"/>
                </a:cubicBezTo>
                <a:cubicBezTo>
                  <a:pt x="425" y="0"/>
                  <a:pt x="539" y="94"/>
                  <a:pt x="570" y="220"/>
                </a:cubicBezTo>
                <a:cubicBezTo>
                  <a:pt x="624" y="290"/>
                  <a:pt x="624" y="290"/>
                  <a:pt x="624" y="290"/>
                </a:cubicBezTo>
                <a:cubicBezTo>
                  <a:pt x="570" y="359"/>
                  <a:pt x="570" y="359"/>
                  <a:pt x="570" y="359"/>
                </a:cubicBezTo>
                <a:cubicBezTo>
                  <a:pt x="539" y="485"/>
                  <a:pt x="425" y="579"/>
                  <a:pt x="289" y="579"/>
                </a:cubicBezTo>
                <a:cubicBezTo>
                  <a:pt x="129" y="579"/>
                  <a:pt x="0" y="449"/>
                  <a:pt x="0" y="29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pic>
        <p:nvPicPr>
          <p:cNvPr id="18" name="Picture 17">
            <a:extLst>
              <a:ext uri="{FF2B5EF4-FFF2-40B4-BE49-F238E27FC236}">
                <a16:creationId xmlns:a16="http://schemas.microsoft.com/office/drawing/2014/main" id="{098A0974-1819-4E3D-988F-96617C0ECF81}"/>
              </a:ext>
            </a:extLst>
          </p:cNvPr>
          <p:cNvPicPr>
            <a:picLocks noChangeAspect="1"/>
          </p:cNvPicPr>
          <p:nvPr/>
        </p:nvPicPr>
        <p:blipFill rotWithShape="1">
          <a:blip r:embed="rId3"/>
          <a:srcRect l="-46928" t="-36087" r="-48594" b="-33012"/>
          <a:stretch/>
        </p:blipFill>
        <p:spPr>
          <a:xfrm>
            <a:off x="2365172" y="1693116"/>
            <a:ext cx="1311866" cy="1311866"/>
          </a:xfrm>
          <a:prstGeom prst="ellipse">
            <a:avLst/>
          </a:prstGeom>
          <a:noFill/>
        </p:spPr>
      </p:pic>
      <p:pic>
        <p:nvPicPr>
          <p:cNvPr id="22" name="Graphic 21">
            <a:extLst>
              <a:ext uri="{FF2B5EF4-FFF2-40B4-BE49-F238E27FC236}">
                <a16:creationId xmlns:a16="http://schemas.microsoft.com/office/drawing/2014/main" id="{E74C5245-8FD0-4E8A-8D6F-69736DFCB92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748651" y="1950296"/>
            <a:ext cx="779135" cy="714207"/>
          </a:xfrm>
          <a:prstGeom prst="rect">
            <a:avLst/>
          </a:prstGeom>
        </p:spPr>
      </p:pic>
      <p:pic>
        <p:nvPicPr>
          <p:cNvPr id="23" name="Graphic 22">
            <a:extLst>
              <a:ext uri="{FF2B5EF4-FFF2-40B4-BE49-F238E27FC236}">
                <a16:creationId xmlns:a16="http://schemas.microsoft.com/office/drawing/2014/main" id="{72C4BECC-2F9C-4B19-A20C-14A096748C9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136976" y="1818730"/>
            <a:ext cx="914400" cy="914400"/>
          </a:xfrm>
          <a:prstGeom prst="rect">
            <a:avLst/>
          </a:prstGeom>
        </p:spPr>
      </p:pic>
      <p:sp>
        <p:nvSpPr>
          <p:cNvPr id="25" name="TextBox 24">
            <a:extLst>
              <a:ext uri="{FF2B5EF4-FFF2-40B4-BE49-F238E27FC236}">
                <a16:creationId xmlns:a16="http://schemas.microsoft.com/office/drawing/2014/main" id="{091F5399-62CC-469D-8E0B-A7A50B21F609}"/>
              </a:ext>
            </a:extLst>
          </p:cNvPr>
          <p:cNvSpPr txBox="1"/>
          <p:nvPr/>
        </p:nvSpPr>
        <p:spPr>
          <a:xfrm>
            <a:off x="2168216" y="3324566"/>
            <a:ext cx="1756415" cy="57846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04040"/>
                </a:solidFill>
                <a:effectLst/>
                <a:uLnTx/>
                <a:uFillTx/>
                <a:latin typeface="Trebuchet MS"/>
                <a:ea typeface="+mn-ea"/>
                <a:cs typeface="+mn-cs"/>
              </a:rPr>
              <a:t>Understand financial position</a:t>
            </a:r>
          </a:p>
        </p:txBody>
      </p:sp>
      <p:sp>
        <p:nvSpPr>
          <p:cNvPr id="26" name="TextBox 25">
            <a:extLst>
              <a:ext uri="{FF2B5EF4-FFF2-40B4-BE49-F238E27FC236}">
                <a16:creationId xmlns:a16="http://schemas.microsoft.com/office/drawing/2014/main" id="{A8BE3647-145F-4EAF-8A3A-DC74A47FA68D}"/>
              </a:ext>
            </a:extLst>
          </p:cNvPr>
          <p:cNvSpPr txBox="1"/>
          <p:nvPr/>
        </p:nvSpPr>
        <p:spPr>
          <a:xfrm>
            <a:off x="3693539" y="3312609"/>
            <a:ext cx="1756922" cy="57846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04040"/>
                </a:solidFill>
                <a:effectLst/>
                <a:uLnTx/>
                <a:uFillTx/>
                <a:latin typeface="Trebuchet MS"/>
                <a:ea typeface="+mn-ea"/>
                <a:cs typeface="+mn-cs"/>
              </a:rPr>
              <a:t>Identify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04040"/>
                </a:solidFill>
                <a:effectLst/>
                <a:uLnTx/>
                <a:uFillTx/>
                <a:latin typeface="Trebuchet MS"/>
                <a:ea typeface="+mn-ea"/>
                <a:cs typeface="+mn-cs"/>
              </a:rPr>
              <a:t> scenarios</a:t>
            </a:r>
          </a:p>
        </p:txBody>
      </p:sp>
      <p:sp>
        <p:nvSpPr>
          <p:cNvPr id="27" name="TextBox 26">
            <a:extLst>
              <a:ext uri="{FF2B5EF4-FFF2-40B4-BE49-F238E27FC236}">
                <a16:creationId xmlns:a16="http://schemas.microsoft.com/office/drawing/2014/main" id="{DFD18FA8-E556-4F8C-9BEE-1EB749E9505F}"/>
              </a:ext>
            </a:extLst>
          </p:cNvPr>
          <p:cNvSpPr txBox="1"/>
          <p:nvPr/>
        </p:nvSpPr>
        <p:spPr>
          <a:xfrm>
            <a:off x="5386641" y="3312609"/>
            <a:ext cx="1503153" cy="57846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04040"/>
                </a:solidFill>
                <a:effectLst/>
                <a:uLnTx/>
                <a:uFillTx/>
                <a:latin typeface="Trebuchet MS"/>
                <a:ea typeface="+mn-ea"/>
                <a:cs typeface="+mn-cs"/>
              </a:rPr>
              <a:t>Manage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04040"/>
                </a:solidFill>
                <a:effectLst/>
                <a:uLnTx/>
                <a:uFillTx/>
                <a:latin typeface="Trebuchet MS"/>
                <a:ea typeface="+mn-ea"/>
                <a:cs typeface="+mn-cs"/>
              </a:rPr>
              <a:t>cash flow</a:t>
            </a:r>
          </a:p>
        </p:txBody>
      </p:sp>
      <p:grpSp>
        <p:nvGrpSpPr>
          <p:cNvPr id="2" name="Group 1">
            <a:extLst>
              <a:ext uri="{FF2B5EF4-FFF2-40B4-BE49-F238E27FC236}">
                <a16:creationId xmlns:a16="http://schemas.microsoft.com/office/drawing/2014/main" id="{70D2D0C5-276C-4D25-8C29-F11B21828D46}"/>
              </a:ext>
            </a:extLst>
          </p:cNvPr>
          <p:cNvGrpSpPr/>
          <p:nvPr/>
        </p:nvGrpSpPr>
        <p:grpSpPr>
          <a:xfrm>
            <a:off x="1148862" y="3809216"/>
            <a:ext cx="6934443" cy="2134568"/>
            <a:chOff x="1148862" y="3809216"/>
            <a:chExt cx="6934443" cy="2134568"/>
          </a:xfrm>
        </p:grpSpPr>
        <p:sp>
          <p:nvSpPr>
            <p:cNvPr id="48" name="Rectangle: Rounded Corners 47">
              <a:extLst>
                <a:ext uri="{FF2B5EF4-FFF2-40B4-BE49-F238E27FC236}">
                  <a16:creationId xmlns:a16="http://schemas.microsoft.com/office/drawing/2014/main" id="{23AB9A58-01A1-4575-BD88-FE73997042D4}"/>
                </a:ext>
              </a:extLst>
            </p:cNvPr>
            <p:cNvSpPr/>
            <p:nvPr/>
          </p:nvSpPr>
          <p:spPr>
            <a:xfrm>
              <a:off x="1148862" y="4138246"/>
              <a:ext cx="6934443" cy="1805538"/>
            </a:xfrm>
            <a:prstGeom prst="roundRect">
              <a:avLst>
                <a:gd name="adj" fmla="val 1795"/>
              </a:avLst>
            </a:prstGeom>
            <a:solidFill>
              <a:schemeClr val="bg2"/>
            </a:solidFill>
          </p:spPr>
          <p:txBody>
            <a:bodyPr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51" name="Oval 50">
              <a:extLst>
                <a:ext uri="{FF2B5EF4-FFF2-40B4-BE49-F238E27FC236}">
                  <a16:creationId xmlns:a16="http://schemas.microsoft.com/office/drawing/2014/main" id="{D12FDF58-A05E-4A66-8B81-2F50EAFD6624}"/>
                </a:ext>
              </a:extLst>
            </p:cNvPr>
            <p:cNvSpPr/>
            <p:nvPr/>
          </p:nvSpPr>
          <p:spPr>
            <a:xfrm>
              <a:off x="4581248" y="4385168"/>
              <a:ext cx="1363932" cy="1335976"/>
            </a:xfrm>
            <a:prstGeom prst="ellipse">
              <a:avLst/>
            </a:prstGeom>
            <a:solidFill>
              <a:schemeClr val="bg1"/>
            </a:solidFill>
          </p:spPr>
          <p:txBody>
            <a:bodyPr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52" name="Oval 51">
              <a:extLst>
                <a:ext uri="{FF2B5EF4-FFF2-40B4-BE49-F238E27FC236}">
                  <a16:creationId xmlns:a16="http://schemas.microsoft.com/office/drawing/2014/main" id="{4764B535-4C5B-41CC-B3DC-BAF1E356F222}"/>
                </a:ext>
              </a:extLst>
            </p:cNvPr>
            <p:cNvSpPr/>
            <p:nvPr/>
          </p:nvSpPr>
          <p:spPr>
            <a:xfrm>
              <a:off x="6056746" y="4383386"/>
              <a:ext cx="1363932" cy="1335976"/>
            </a:xfrm>
            <a:prstGeom prst="ellipse">
              <a:avLst/>
            </a:prstGeom>
            <a:solidFill>
              <a:schemeClr val="bg1"/>
            </a:solidFill>
          </p:spPr>
          <p:txBody>
            <a:bodyPr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31" name="Freeform: Shape 30">
              <a:extLst>
                <a:ext uri="{FF2B5EF4-FFF2-40B4-BE49-F238E27FC236}">
                  <a16:creationId xmlns:a16="http://schemas.microsoft.com/office/drawing/2014/main" id="{C4C6512E-6575-42FA-AA53-B0617D80E2C4}"/>
                </a:ext>
              </a:extLst>
            </p:cNvPr>
            <p:cNvSpPr/>
            <p:nvPr/>
          </p:nvSpPr>
          <p:spPr>
            <a:xfrm>
              <a:off x="5758694" y="4824502"/>
              <a:ext cx="469655" cy="469655"/>
            </a:xfrm>
            <a:custGeom>
              <a:avLst/>
              <a:gdLst>
                <a:gd name="connsiteX0" fmla="*/ 728195 w 728194"/>
                <a:gd name="connsiteY0" fmla="*/ 364097 h 728194"/>
                <a:gd name="connsiteX1" fmla="*/ 364098 w 728194"/>
                <a:gd name="connsiteY1" fmla="*/ 728195 h 728194"/>
                <a:gd name="connsiteX2" fmla="*/ 0 w 728194"/>
                <a:gd name="connsiteY2" fmla="*/ 364097 h 728194"/>
                <a:gd name="connsiteX3" fmla="*/ 364098 w 728194"/>
                <a:gd name="connsiteY3" fmla="*/ 0 h 728194"/>
                <a:gd name="connsiteX4" fmla="*/ 728195 w 728194"/>
                <a:gd name="connsiteY4" fmla="*/ 364097 h 7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94" h="728194">
                  <a:moveTo>
                    <a:pt x="728195" y="364097"/>
                  </a:moveTo>
                  <a:cubicBezTo>
                    <a:pt x="728195" y="565265"/>
                    <a:pt x="565265" y="728195"/>
                    <a:pt x="364098" y="728195"/>
                  </a:cubicBezTo>
                  <a:cubicBezTo>
                    <a:pt x="162930" y="728195"/>
                    <a:pt x="0" y="565265"/>
                    <a:pt x="0" y="364097"/>
                  </a:cubicBezTo>
                  <a:cubicBezTo>
                    <a:pt x="0" y="162930"/>
                    <a:pt x="162930" y="0"/>
                    <a:pt x="364098" y="0"/>
                  </a:cubicBezTo>
                  <a:cubicBezTo>
                    <a:pt x="565265" y="0"/>
                    <a:pt x="728195" y="162930"/>
                    <a:pt x="728195" y="364097"/>
                  </a:cubicBezTo>
                  <a:close/>
                </a:path>
              </a:pathLst>
            </a:custGeom>
            <a:solidFill>
              <a:schemeClr val="accent2"/>
            </a:solidFill>
            <a:ln w="8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32" name="Freeform: Shape 31">
              <a:extLst>
                <a:ext uri="{FF2B5EF4-FFF2-40B4-BE49-F238E27FC236}">
                  <a16:creationId xmlns:a16="http://schemas.microsoft.com/office/drawing/2014/main" id="{4D71D3E9-B085-457F-A4B1-0744253C8B6E}"/>
                </a:ext>
              </a:extLst>
            </p:cNvPr>
            <p:cNvSpPr/>
            <p:nvPr/>
          </p:nvSpPr>
          <p:spPr>
            <a:xfrm>
              <a:off x="4578121" y="5345627"/>
              <a:ext cx="1363932" cy="459469"/>
            </a:xfrm>
            <a:custGeom>
              <a:avLst/>
              <a:gdLst>
                <a:gd name="connsiteX0" fmla="*/ 2033293 w 2114757"/>
                <a:gd name="connsiteY0" fmla="*/ 0 h 712400"/>
                <a:gd name="connsiteX1" fmla="*/ 1057379 w 2114757"/>
                <a:gd name="connsiteY1" fmla="*/ 628442 h 712400"/>
                <a:gd name="connsiteX2" fmla="*/ 81465 w 2114757"/>
                <a:gd name="connsiteY2" fmla="*/ 0 h 712400"/>
                <a:gd name="connsiteX3" fmla="*/ 0 w 2114757"/>
                <a:gd name="connsiteY3" fmla="*/ 21613 h 712400"/>
                <a:gd name="connsiteX4" fmla="*/ 1057379 w 2114757"/>
                <a:gd name="connsiteY4" fmla="*/ 712401 h 712400"/>
                <a:gd name="connsiteX5" fmla="*/ 2114758 w 2114757"/>
                <a:gd name="connsiteY5" fmla="*/ 21613 h 712400"/>
                <a:gd name="connsiteX6" fmla="*/ 2033293 w 2114757"/>
                <a:gd name="connsiteY6" fmla="*/ 0 h 71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757" h="712400">
                  <a:moveTo>
                    <a:pt x="2033293" y="0"/>
                  </a:moveTo>
                  <a:cubicBezTo>
                    <a:pt x="1864545" y="370748"/>
                    <a:pt x="1490472" y="628442"/>
                    <a:pt x="1057379" y="628442"/>
                  </a:cubicBezTo>
                  <a:cubicBezTo>
                    <a:pt x="624286" y="628442"/>
                    <a:pt x="250213" y="369916"/>
                    <a:pt x="81465" y="0"/>
                  </a:cubicBezTo>
                  <a:cubicBezTo>
                    <a:pt x="55695" y="9144"/>
                    <a:pt x="28263" y="16625"/>
                    <a:pt x="0" y="21613"/>
                  </a:cubicBezTo>
                  <a:cubicBezTo>
                    <a:pt x="179555" y="428105"/>
                    <a:pt x="586047" y="712401"/>
                    <a:pt x="1057379" y="712401"/>
                  </a:cubicBezTo>
                  <a:cubicBezTo>
                    <a:pt x="1529542" y="712401"/>
                    <a:pt x="1936034" y="428105"/>
                    <a:pt x="2114758" y="21613"/>
                  </a:cubicBezTo>
                  <a:cubicBezTo>
                    <a:pt x="2086495" y="16625"/>
                    <a:pt x="2059894" y="9144"/>
                    <a:pt x="2033293" y="0"/>
                  </a:cubicBezTo>
                  <a:close/>
                </a:path>
              </a:pathLst>
            </a:custGeom>
            <a:solidFill>
              <a:srgbClr val="333333"/>
            </a:solidFill>
            <a:ln w="8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33" name="Freeform: Shape 32">
              <a:extLst>
                <a:ext uri="{FF2B5EF4-FFF2-40B4-BE49-F238E27FC236}">
                  <a16:creationId xmlns:a16="http://schemas.microsoft.com/office/drawing/2014/main" id="{84F623FC-CE1B-44A5-AA68-CFCDD5221961}"/>
                </a:ext>
              </a:extLst>
            </p:cNvPr>
            <p:cNvSpPr/>
            <p:nvPr/>
          </p:nvSpPr>
          <p:spPr>
            <a:xfrm>
              <a:off x="4578121" y="4314100"/>
              <a:ext cx="1363932" cy="459469"/>
            </a:xfrm>
            <a:custGeom>
              <a:avLst/>
              <a:gdLst>
                <a:gd name="connsiteX0" fmla="*/ 1057379 w 2114757"/>
                <a:gd name="connsiteY0" fmla="*/ 83127 h 712400"/>
                <a:gd name="connsiteX1" fmla="*/ 2033293 w 2114757"/>
                <a:gd name="connsiteY1" fmla="*/ 711569 h 712400"/>
                <a:gd name="connsiteX2" fmla="*/ 2114758 w 2114757"/>
                <a:gd name="connsiteY2" fmla="*/ 689956 h 712400"/>
                <a:gd name="connsiteX3" fmla="*/ 1057379 w 2114757"/>
                <a:gd name="connsiteY3" fmla="*/ 0 h 712400"/>
                <a:gd name="connsiteX4" fmla="*/ 0 w 2114757"/>
                <a:gd name="connsiteY4" fmla="*/ 690788 h 712400"/>
                <a:gd name="connsiteX5" fmla="*/ 81465 w 2114757"/>
                <a:gd name="connsiteY5" fmla="*/ 712401 h 712400"/>
                <a:gd name="connsiteX6" fmla="*/ 1057379 w 2114757"/>
                <a:gd name="connsiteY6" fmla="*/ 83127 h 71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757" h="712400">
                  <a:moveTo>
                    <a:pt x="1057379" y="83127"/>
                  </a:moveTo>
                  <a:cubicBezTo>
                    <a:pt x="1490472" y="83127"/>
                    <a:pt x="1864545" y="341653"/>
                    <a:pt x="2033293" y="711569"/>
                  </a:cubicBezTo>
                  <a:cubicBezTo>
                    <a:pt x="2059062" y="702425"/>
                    <a:pt x="2086495" y="694944"/>
                    <a:pt x="2114758" y="689956"/>
                  </a:cubicBezTo>
                  <a:cubicBezTo>
                    <a:pt x="1935203" y="284295"/>
                    <a:pt x="1528711" y="0"/>
                    <a:pt x="1057379" y="0"/>
                  </a:cubicBezTo>
                  <a:cubicBezTo>
                    <a:pt x="585216" y="0"/>
                    <a:pt x="178724" y="284295"/>
                    <a:pt x="0" y="690788"/>
                  </a:cubicBezTo>
                  <a:cubicBezTo>
                    <a:pt x="28263" y="695775"/>
                    <a:pt x="55695" y="702425"/>
                    <a:pt x="81465" y="712401"/>
                  </a:cubicBezTo>
                  <a:cubicBezTo>
                    <a:pt x="250213" y="341653"/>
                    <a:pt x="624286" y="83127"/>
                    <a:pt x="1057379" y="83127"/>
                  </a:cubicBezTo>
                  <a:close/>
                </a:path>
              </a:pathLst>
            </a:custGeom>
            <a:solidFill>
              <a:srgbClr val="333333"/>
            </a:solidFill>
            <a:ln w="8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49" name="Oval 48">
              <a:extLst>
                <a:ext uri="{FF2B5EF4-FFF2-40B4-BE49-F238E27FC236}">
                  <a16:creationId xmlns:a16="http://schemas.microsoft.com/office/drawing/2014/main" id="{B63D1DC5-5A98-47C2-97F8-540F1F1DFD1C}"/>
                </a:ext>
              </a:extLst>
            </p:cNvPr>
            <p:cNvSpPr/>
            <p:nvPr/>
          </p:nvSpPr>
          <p:spPr>
            <a:xfrm>
              <a:off x="1655093" y="4385168"/>
              <a:ext cx="1363932" cy="1335976"/>
            </a:xfrm>
            <a:prstGeom prst="ellipse">
              <a:avLst/>
            </a:prstGeom>
            <a:solidFill>
              <a:schemeClr val="bg1"/>
            </a:solidFill>
          </p:spPr>
          <p:txBody>
            <a:bodyPr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50" name="Oval 49">
              <a:extLst>
                <a:ext uri="{FF2B5EF4-FFF2-40B4-BE49-F238E27FC236}">
                  <a16:creationId xmlns:a16="http://schemas.microsoft.com/office/drawing/2014/main" id="{69220F40-396F-465E-9E16-66724F1B92B5}"/>
                </a:ext>
              </a:extLst>
            </p:cNvPr>
            <p:cNvSpPr/>
            <p:nvPr/>
          </p:nvSpPr>
          <p:spPr>
            <a:xfrm>
              <a:off x="3121963" y="4385168"/>
              <a:ext cx="1363932" cy="1335976"/>
            </a:xfrm>
            <a:prstGeom prst="ellipse">
              <a:avLst/>
            </a:prstGeom>
            <a:solidFill>
              <a:schemeClr val="bg1"/>
            </a:solidFill>
          </p:spPr>
          <p:txBody>
            <a:bodyPr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34" name="Freeform: Shape 33">
              <a:extLst>
                <a:ext uri="{FF2B5EF4-FFF2-40B4-BE49-F238E27FC236}">
                  <a16:creationId xmlns:a16="http://schemas.microsoft.com/office/drawing/2014/main" id="{C127C5B5-F5E7-4E09-B525-3B8171BAA96A}"/>
                </a:ext>
              </a:extLst>
            </p:cNvPr>
            <p:cNvSpPr/>
            <p:nvPr/>
          </p:nvSpPr>
          <p:spPr>
            <a:xfrm>
              <a:off x="2824954" y="4824501"/>
              <a:ext cx="469655" cy="469655"/>
            </a:xfrm>
            <a:custGeom>
              <a:avLst/>
              <a:gdLst>
                <a:gd name="connsiteX0" fmla="*/ 728195 w 728194"/>
                <a:gd name="connsiteY0" fmla="*/ 364097 h 728194"/>
                <a:gd name="connsiteX1" fmla="*/ 364097 w 728194"/>
                <a:gd name="connsiteY1" fmla="*/ 728195 h 728194"/>
                <a:gd name="connsiteX2" fmla="*/ 0 w 728194"/>
                <a:gd name="connsiteY2" fmla="*/ 364097 h 728194"/>
                <a:gd name="connsiteX3" fmla="*/ 364097 w 728194"/>
                <a:gd name="connsiteY3" fmla="*/ 0 h 728194"/>
                <a:gd name="connsiteX4" fmla="*/ 728195 w 728194"/>
                <a:gd name="connsiteY4" fmla="*/ 364097 h 7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94" h="728194">
                  <a:moveTo>
                    <a:pt x="728195" y="364097"/>
                  </a:moveTo>
                  <a:cubicBezTo>
                    <a:pt x="728195" y="565265"/>
                    <a:pt x="565265" y="728195"/>
                    <a:pt x="364097" y="728195"/>
                  </a:cubicBezTo>
                  <a:cubicBezTo>
                    <a:pt x="162930" y="728195"/>
                    <a:pt x="0" y="565265"/>
                    <a:pt x="0" y="364097"/>
                  </a:cubicBezTo>
                  <a:cubicBezTo>
                    <a:pt x="0" y="162930"/>
                    <a:pt x="162930" y="0"/>
                    <a:pt x="364097" y="0"/>
                  </a:cubicBezTo>
                  <a:cubicBezTo>
                    <a:pt x="565265" y="0"/>
                    <a:pt x="728195" y="162930"/>
                    <a:pt x="728195" y="364097"/>
                  </a:cubicBezTo>
                  <a:close/>
                </a:path>
              </a:pathLst>
            </a:custGeom>
            <a:solidFill>
              <a:schemeClr val="accent2"/>
            </a:solidFill>
            <a:ln w="8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35" name="Freeform: Shape 34">
              <a:extLst>
                <a:ext uri="{FF2B5EF4-FFF2-40B4-BE49-F238E27FC236}">
                  <a16:creationId xmlns:a16="http://schemas.microsoft.com/office/drawing/2014/main" id="{5E4E8DB2-D25D-4C75-983F-049B07DB2E61}"/>
                </a:ext>
              </a:extLst>
            </p:cNvPr>
            <p:cNvSpPr/>
            <p:nvPr/>
          </p:nvSpPr>
          <p:spPr>
            <a:xfrm>
              <a:off x="2988475" y="4944060"/>
              <a:ext cx="172099" cy="230539"/>
            </a:xfrm>
            <a:custGeom>
              <a:avLst/>
              <a:gdLst>
                <a:gd name="connsiteX0" fmla="*/ 0 w 266838"/>
                <a:gd name="connsiteY0" fmla="*/ 0 h 357447"/>
                <a:gd name="connsiteX1" fmla="*/ 0 w 266838"/>
                <a:gd name="connsiteY1" fmla="*/ 55695 h 357447"/>
                <a:gd name="connsiteX2" fmla="*/ 183711 w 266838"/>
                <a:gd name="connsiteY2" fmla="*/ 178724 h 357447"/>
                <a:gd name="connsiteX3" fmla="*/ 0 w 266838"/>
                <a:gd name="connsiteY3" fmla="*/ 301752 h 357447"/>
                <a:gd name="connsiteX4" fmla="*/ 0 w 266838"/>
                <a:gd name="connsiteY4" fmla="*/ 357447 h 357447"/>
                <a:gd name="connsiteX5" fmla="*/ 266839 w 266838"/>
                <a:gd name="connsiteY5" fmla="*/ 178724 h 35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838" h="357447">
                  <a:moveTo>
                    <a:pt x="0" y="0"/>
                  </a:moveTo>
                  <a:lnTo>
                    <a:pt x="0" y="55695"/>
                  </a:lnTo>
                  <a:lnTo>
                    <a:pt x="183711" y="178724"/>
                  </a:lnTo>
                  <a:lnTo>
                    <a:pt x="0" y="301752"/>
                  </a:lnTo>
                  <a:lnTo>
                    <a:pt x="0" y="357447"/>
                  </a:lnTo>
                  <a:lnTo>
                    <a:pt x="266839" y="178724"/>
                  </a:lnTo>
                  <a:close/>
                </a:path>
              </a:pathLst>
            </a:custGeom>
            <a:solidFill>
              <a:srgbClr val="FFFFFF"/>
            </a:solidFill>
            <a:ln w="8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36" name="Freeform: Shape 35">
              <a:extLst>
                <a:ext uri="{FF2B5EF4-FFF2-40B4-BE49-F238E27FC236}">
                  <a16:creationId xmlns:a16="http://schemas.microsoft.com/office/drawing/2014/main" id="{1DD56491-F2D7-4AD3-B3CA-2536B0EE9D88}"/>
                </a:ext>
              </a:extLst>
            </p:cNvPr>
            <p:cNvSpPr/>
            <p:nvPr/>
          </p:nvSpPr>
          <p:spPr>
            <a:xfrm>
              <a:off x="4291824" y="4824501"/>
              <a:ext cx="469655" cy="469655"/>
            </a:xfrm>
            <a:custGeom>
              <a:avLst/>
              <a:gdLst>
                <a:gd name="connsiteX0" fmla="*/ 728195 w 728194"/>
                <a:gd name="connsiteY0" fmla="*/ 364097 h 728194"/>
                <a:gd name="connsiteX1" fmla="*/ 364098 w 728194"/>
                <a:gd name="connsiteY1" fmla="*/ 728195 h 728194"/>
                <a:gd name="connsiteX2" fmla="*/ 0 w 728194"/>
                <a:gd name="connsiteY2" fmla="*/ 364097 h 728194"/>
                <a:gd name="connsiteX3" fmla="*/ 364098 w 728194"/>
                <a:gd name="connsiteY3" fmla="*/ 0 h 728194"/>
                <a:gd name="connsiteX4" fmla="*/ 728195 w 728194"/>
                <a:gd name="connsiteY4" fmla="*/ 364097 h 7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94" h="728194">
                  <a:moveTo>
                    <a:pt x="728195" y="364097"/>
                  </a:moveTo>
                  <a:cubicBezTo>
                    <a:pt x="728195" y="565265"/>
                    <a:pt x="565265" y="728195"/>
                    <a:pt x="364098" y="728195"/>
                  </a:cubicBezTo>
                  <a:cubicBezTo>
                    <a:pt x="162930" y="728195"/>
                    <a:pt x="0" y="565265"/>
                    <a:pt x="0" y="364097"/>
                  </a:cubicBezTo>
                  <a:cubicBezTo>
                    <a:pt x="0" y="162930"/>
                    <a:pt x="162930" y="0"/>
                    <a:pt x="364098" y="0"/>
                  </a:cubicBezTo>
                  <a:cubicBezTo>
                    <a:pt x="565265" y="0"/>
                    <a:pt x="728195" y="162930"/>
                    <a:pt x="728195" y="364097"/>
                  </a:cubicBezTo>
                  <a:close/>
                </a:path>
              </a:pathLst>
            </a:custGeom>
            <a:solidFill>
              <a:schemeClr val="accent2"/>
            </a:solidFill>
            <a:ln w="8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37" name="Freeform: Shape 36">
              <a:extLst>
                <a:ext uri="{FF2B5EF4-FFF2-40B4-BE49-F238E27FC236}">
                  <a16:creationId xmlns:a16="http://schemas.microsoft.com/office/drawing/2014/main" id="{E6944230-766B-4780-A660-22AFFCEAC7CA}"/>
                </a:ext>
              </a:extLst>
            </p:cNvPr>
            <p:cNvSpPr/>
            <p:nvPr/>
          </p:nvSpPr>
          <p:spPr>
            <a:xfrm>
              <a:off x="4454810" y="4944060"/>
              <a:ext cx="172636" cy="230539"/>
            </a:xfrm>
            <a:custGeom>
              <a:avLst/>
              <a:gdLst>
                <a:gd name="connsiteX0" fmla="*/ 0 w 267669"/>
                <a:gd name="connsiteY0" fmla="*/ 0 h 357447"/>
                <a:gd name="connsiteX1" fmla="*/ 0 w 267669"/>
                <a:gd name="connsiteY1" fmla="*/ 55695 h 357447"/>
                <a:gd name="connsiteX2" fmla="*/ 184543 w 267669"/>
                <a:gd name="connsiteY2" fmla="*/ 178724 h 357447"/>
                <a:gd name="connsiteX3" fmla="*/ 0 w 267669"/>
                <a:gd name="connsiteY3" fmla="*/ 301752 h 357447"/>
                <a:gd name="connsiteX4" fmla="*/ 0 w 267669"/>
                <a:gd name="connsiteY4" fmla="*/ 357447 h 357447"/>
                <a:gd name="connsiteX5" fmla="*/ 267670 w 267669"/>
                <a:gd name="connsiteY5" fmla="*/ 178724 h 35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669" h="357447">
                  <a:moveTo>
                    <a:pt x="0" y="0"/>
                  </a:moveTo>
                  <a:lnTo>
                    <a:pt x="0" y="55695"/>
                  </a:lnTo>
                  <a:lnTo>
                    <a:pt x="184543" y="178724"/>
                  </a:lnTo>
                  <a:lnTo>
                    <a:pt x="0" y="301752"/>
                  </a:lnTo>
                  <a:lnTo>
                    <a:pt x="0" y="357447"/>
                  </a:lnTo>
                  <a:lnTo>
                    <a:pt x="267670" y="178724"/>
                  </a:lnTo>
                  <a:close/>
                </a:path>
              </a:pathLst>
            </a:custGeom>
            <a:solidFill>
              <a:srgbClr val="FFFFFF"/>
            </a:solidFill>
            <a:ln w="8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38" name="Freeform: Shape 37">
              <a:extLst>
                <a:ext uri="{FF2B5EF4-FFF2-40B4-BE49-F238E27FC236}">
                  <a16:creationId xmlns:a16="http://schemas.microsoft.com/office/drawing/2014/main" id="{FADF5A50-79DE-4D35-922A-512362E947B0}"/>
                </a:ext>
              </a:extLst>
            </p:cNvPr>
            <p:cNvSpPr/>
            <p:nvPr/>
          </p:nvSpPr>
          <p:spPr>
            <a:xfrm>
              <a:off x="1581117" y="4314099"/>
              <a:ext cx="1427196" cy="1490461"/>
            </a:xfrm>
            <a:custGeom>
              <a:avLst/>
              <a:gdLst>
                <a:gd name="connsiteX0" fmla="*/ 2131383 w 2212848"/>
                <a:gd name="connsiteY0" fmla="*/ 1599369 h 2310938"/>
                <a:gd name="connsiteX1" fmla="*/ 1155469 w 2212848"/>
                <a:gd name="connsiteY1" fmla="*/ 2227811 h 2310938"/>
                <a:gd name="connsiteX2" fmla="*/ 83127 w 2212848"/>
                <a:gd name="connsiteY2" fmla="*/ 1155469 h 2310938"/>
                <a:gd name="connsiteX3" fmla="*/ 1155469 w 2212848"/>
                <a:gd name="connsiteY3" fmla="*/ 83127 h 2310938"/>
                <a:gd name="connsiteX4" fmla="*/ 2131383 w 2212848"/>
                <a:gd name="connsiteY4" fmla="*/ 711569 h 2310938"/>
                <a:gd name="connsiteX5" fmla="*/ 2212848 w 2212848"/>
                <a:gd name="connsiteY5" fmla="*/ 689956 h 2310938"/>
                <a:gd name="connsiteX6" fmla="*/ 1155469 w 2212848"/>
                <a:gd name="connsiteY6" fmla="*/ 0 h 2310938"/>
                <a:gd name="connsiteX7" fmla="*/ 0 w 2212848"/>
                <a:gd name="connsiteY7" fmla="*/ 1155469 h 2310938"/>
                <a:gd name="connsiteX8" fmla="*/ 1155469 w 2212848"/>
                <a:gd name="connsiteY8" fmla="*/ 2310938 h 2310938"/>
                <a:gd name="connsiteX9" fmla="*/ 2212848 w 2212848"/>
                <a:gd name="connsiteY9" fmla="*/ 1620150 h 2310938"/>
                <a:gd name="connsiteX10" fmla="*/ 2131383 w 2212848"/>
                <a:gd name="connsiteY10" fmla="*/ 1599369 h 231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2848" h="2310938">
                  <a:moveTo>
                    <a:pt x="2131383" y="1599369"/>
                  </a:moveTo>
                  <a:cubicBezTo>
                    <a:pt x="1962635" y="1969285"/>
                    <a:pt x="1588562" y="2227811"/>
                    <a:pt x="1155469" y="2227811"/>
                  </a:cubicBezTo>
                  <a:cubicBezTo>
                    <a:pt x="564434" y="2227811"/>
                    <a:pt x="83127" y="1746504"/>
                    <a:pt x="83127" y="1155469"/>
                  </a:cubicBezTo>
                  <a:cubicBezTo>
                    <a:pt x="83127" y="564434"/>
                    <a:pt x="564434" y="83127"/>
                    <a:pt x="1155469" y="83127"/>
                  </a:cubicBezTo>
                  <a:cubicBezTo>
                    <a:pt x="1588562" y="83127"/>
                    <a:pt x="1962635" y="341653"/>
                    <a:pt x="2131383" y="711569"/>
                  </a:cubicBezTo>
                  <a:cubicBezTo>
                    <a:pt x="2157153" y="702425"/>
                    <a:pt x="2184585" y="694944"/>
                    <a:pt x="2212848" y="689956"/>
                  </a:cubicBezTo>
                  <a:cubicBezTo>
                    <a:pt x="2034124" y="284295"/>
                    <a:pt x="1627632" y="0"/>
                    <a:pt x="1155469" y="0"/>
                  </a:cubicBezTo>
                  <a:cubicBezTo>
                    <a:pt x="518714" y="0"/>
                    <a:pt x="0" y="518714"/>
                    <a:pt x="0" y="1155469"/>
                  </a:cubicBezTo>
                  <a:cubicBezTo>
                    <a:pt x="0" y="1792224"/>
                    <a:pt x="518714" y="2310938"/>
                    <a:pt x="1155469" y="2310938"/>
                  </a:cubicBezTo>
                  <a:cubicBezTo>
                    <a:pt x="1627632" y="2310938"/>
                    <a:pt x="2034124" y="2026643"/>
                    <a:pt x="2212848" y="1620150"/>
                  </a:cubicBezTo>
                  <a:cubicBezTo>
                    <a:pt x="2185416" y="1615994"/>
                    <a:pt x="2157984" y="1608513"/>
                    <a:pt x="2131383" y="1599369"/>
                  </a:cubicBezTo>
                  <a:close/>
                </a:path>
              </a:pathLst>
            </a:custGeom>
            <a:solidFill>
              <a:srgbClr val="333333"/>
            </a:solidFill>
            <a:ln w="8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39" name="Freeform: Shape 38">
              <a:extLst>
                <a:ext uri="{FF2B5EF4-FFF2-40B4-BE49-F238E27FC236}">
                  <a16:creationId xmlns:a16="http://schemas.microsoft.com/office/drawing/2014/main" id="{6F3F0E54-67D2-401A-8CD9-F2A3A20AABDE}"/>
                </a:ext>
              </a:extLst>
            </p:cNvPr>
            <p:cNvSpPr/>
            <p:nvPr/>
          </p:nvSpPr>
          <p:spPr>
            <a:xfrm>
              <a:off x="3111251" y="5345626"/>
              <a:ext cx="1363932" cy="459469"/>
            </a:xfrm>
            <a:custGeom>
              <a:avLst/>
              <a:gdLst>
                <a:gd name="connsiteX0" fmla="*/ 2033293 w 2114757"/>
                <a:gd name="connsiteY0" fmla="*/ 0 h 712400"/>
                <a:gd name="connsiteX1" fmla="*/ 1057379 w 2114757"/>
                <a:gd name="connsiteY1" fmla="*/ 628442 h 712400"/>
                <a:gd name="connsiteX2" fmla="*/ 81465 w 2114757"/>
                <a:gd name="connsiteY2" fmla="*/ 0 h 712400"/>
                <a:gd name="connsiteX3" fmla="*/ 0 w 2114757"/>
                <a:gd name="connsiteY3" fmla="*/ 21613 h 712400"/>
                <a:gd name="connsiteX4" fmla="*/ 1057379 w 2114757"/>
                <a:gd name="connsiteY4" fmla="*/ 712401 h 712400"/>
                <a:gd name="connsiteX5" fmla="*/ 2114758 w 2114757"/>
                <a:gd name="connsiteY5" fmla="*/ 21613 h 712400"/>
                <a:gd name="connsiteX6" fmla="*/ 2033293 w 2114757"/>
                <a:gd name="connsiteY6" fmla="*/ 0 h 71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757" h="712400">
                  <a:moveTo>
                    <a:pt x="2033293" y="0"/>
                  </a:moveTo>
                  <a:cubicBezTo>
                    <a:pt x="1864545" y="370748"/>
                    <a:pt x="1490472" y="628442"/>
                    <a:pt x="1057379" y="628442"/>
                  </a:cubicBezTo>
                  <a:cubicBezTo>
                    <a:pt x="624286" y="628442"/>
                    <a:pt x="250213" y="369916"/>
                    <a:pt x="81465" y="0"/>
                  </a:cubicBezTo>
                  <a:cubicBezTo>
                    <a:pt x="55695" y="9144"/>
                    <a:pt x="28263" y="16625"/>
                    <a:pt x="0" y="21613"/>
                  </a:cubicBezTo>
                  <a:cubicBezTo>
                    <a:pt x="179555" y="428105"/>
                    <a:pt x="586047" y="712401"/>
                    <a:pt x="1057379" y="712401"/>
                  </a:cubicBezTo>
                  <a:cubicBezTo>
                    <a:pt x="1529542" y="712401"/>
                    <a:pt x="1936034" y="428105"/>
                    <a:pt x="2114758" y="21613"/>
                  </a:cubicBezTo>
                  <a:cubicBezTo>
                    <a:pt x="2086495" y="16625"/>
                    <a:pt x="2059894" y="9144"/>
                    <a:pt x="2033293" y="0"/>
                  </a:cubicBezTo>
                  <a:close/>
                </a:path>
              </a:pathLst>
            </a:custGeom>
            <a:solidFill>
              <a:srgbClr val="333333"/>
            </a:solidFill>
            <a:ln w="8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40" name="Freeform: Shape 39">
              <a:extLst>
                <a:ext uri="{FF2B5EF4-FFF2-40B4-BE49-F238E27FC236}">
                  <a16:creationId xmlns:a16="http://schemas.microsoft.com/office/drawing/2014/main" id="{AF779A9C-B4EB-48B8-ACE3-1DEB1E2751CC}"/>
                </a:ext>
              </a:extLst>
            </p:cNvPr>
            <p:cNvSpPr/>
            <p:nvPr/>
          </p:nvSpPr>
          <p:spPr>
            <a:xfrm>
              <a:off x="3111251" y="4314099"/>
              <a:ext cx="1363932" cy="459469"/>
            </a:xfrm>
            <a:custGeom>
              <a:avLst/>
              <a:gdLst>
                <a:gd name="connsiteX0" fmla="*/ 1057379 w 2114757"/>
                <a:gd name="connsiteY0" fmla="*/ 83127 h 712400"/>
                <a:gd name="connsiteX1" fmla="*/ 2033293 w 2114757"/>
                <a:gd name="connsiteY1" fmla="*/ 711569 h 712400"/>
                <a:gd name="connsiteX2" fmla="*/ 2114758 w 2114757"/>
                <a:gd name="connsiteY2" fmla="*/ 689956 h 712400"/>
                <a:gd name="connsiteX3" fmla="*/ 1057379 w 2114757"/>
                <a:gd name="connsiteY3" fmla="*/ 0 h 712400"/>
                <a:gd name="connsiteX4" fmla="*/ 0 w 2114757"/>
                <a:gd name="connsiteY4" fmla="*/ 690788 h 712400"/>
                <a:gd name="connsiteX5" fmla="*/ 81465 w 2114757"/>
                <a:gd name="connsiteY5" fmla="*/ 712401 h 712400"/>
                <a:gd name="connsiteX6" fmla="*/ 1057379 w 2114757"/>
                <a:gd name="connsiteY6" fmla="*/ 83127 h 71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757" h="712400">
                  <a:moveTo>
                    <a:pt x="1057379" y="83127"/>
                  </a:moveTo>
                  <a:cubicBezTo>
                    <a:pt x="1490472" y="83127"/>
                    <a:pt x="1864545" y="341653"/>
                    <a:pt x="2033293" y="711569"/>
                  </a:cubicBezTo>
                  <a:cubicBezTo>
                    <a:pt x="2059062" y="702425"/>
                    <a:pt x="2086495" y="694944"/>
                    <a:pt x="2114758" y="689956"/>
                  </a:cubicBezTo>
                  <a:cubicBezTo>
                    <a:pt x="1935203" y="284295"/>
                    <a:pt x="1528711" y="0"/>
                    <a:pt x="1057379" y="0"/>
                  </a:cubicBezTo>
                  <a:cubicBezTo>
                    <a:pt x="585216" y="0"/>
                    <a:pt x="178724" y="284295"/>
                    <a:pt x="0" y="690788"/>
                  </a:cubicBezTo>
                  <a:cubicBezTo>
                    <a:pt x="28263" y="695775"/>
                    <a:pt x="55695" y="702425"/>
                    <a:pt x="81465" y="712401"/>
                  </a:cubicBezTo>
                  <a:cubicBezTo>
                    <a:pt x="250213" y="341653"/>
                    <a:pt x="624286" y="83127"/>
                    <a:pt x="1057379" y="83127"/>
                  </a:cubicBezTo>
                  <a:close/>
                </a:path>
              </a:pathLst>
            </a:custGeom>
            <a:solidFill>
              <a:srgbClr val="333333"/>
            </a:solidFill>
            <a:ln w="8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41" name="Freeform: Shape 40">
              <a:extLst>
                <a:ext uri="{FF2B5EF4-FFF2-40B4-BE49-F238E27FC236}">
                  <a16:creationId xmlns:a16="http://schemas.microsoft.com/office/drawing/2014/main" id="{028E7598-6756-4AB6-8117-2ED437F9968A}"/>
                </a:ext>
              </a:extLst>
            </p:cNvPr>
            <p:cNvSpPr/>
            <p:nvPr/>
          </p:nvSpPr>
          <p:spPr>
            <a:xfrm>
              <a:off x="6044991" y="4314099"/>
              <a:ext cx="1427196" cy="1490995"/>
            </a:xfrm>
            <a:custGeom>
              <a:avLst/>
              <a:gdLst>
                <a:gd name="connsiteX0" fmla="*/ 1057379 w 2212848"/>
                <a:gd name="connsiteY0" fmla="*/ 0 h 2311769"/>
                <a:gd name="connsiteX1" fmla="*/ 0 w 2212848"/>
                <a:gd name="connsiteY1" fmla="*/ 690788 h 2311769"/>
                <a:gd name="connsiteX2" fmla="*/ 81465 w 2212848"/>
                <a:gd name="connsiteY2" fmla="*/ 712401 h 2311769"/>
                <a:gd name="connsiteX3" fmla="*/ 1057379 w 2212848"/>
                <a:gd name="connsiteY3" fmla="*/ 83127 h 2311769"/>
                <a:gd name="connsiteX4" fmla="*/ 2129721 w 2212848"/>
                <a:gd name="connsiteY4" fmla="*/ 1155469 h 2311769"/>
                <a:gd name="connsiteX5" fmla="*/ 1057379 w 2212848"/>
                <a:gd name="connsiteY5" fmla="*/ 2227811 h 2311769"/>
                <a:gd name="connsiteX6" fmla="*/ 81465 w 2212848"/>
                <a:gd name="connsiteY6" fmla="*/ 1599369 h 2311769"/>
                <a:gd name="connsiteX7" fmla="*/ 0 w 2212848"/>
                <a:gd name="connsiteY7" fmla="*/ 1620982 h 2311769"/>
                <a:gd name="connsiteX8" fmla="*/ 1057379 w 2212848"/>
                <a:gd name="connsiteY8" fmla="*/ 2311769 h 2311769"/>
                <a:gd name="connsiteX9" fmla="*/ 2212848 w 2212848"/>
                <a:gd name="connsiteY9" fmla="*/ 1156300 h 2311769"/>
                <a:gd name="connsiteX10" fmla="*/ 1057379 w 2212848"/>
                <a:gd name="connsiteY10" fmla="*/ 0 h 231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2848" h="2311769">
                  <a:moveTo>
                    <a:pt x="1057379" y="0"/>
                  </a:moveTo>
                  <a:cubicBezTo>
                    <a:pt x="585216" y="0"/>
                    <a:pt x="178724" y="284295"/>
                    <a:pt x="0" y="690788"/>
                  </a:cubicBezTo>
                  <a:cubicBezTo>
                    <a:pt x="28263" y="695775"/>
                    <a:pt x="55695" y="702425"/>
                    <a:pt x="81465" y="712401"/>
                  </a:cubicBezTo>
                  <a:cubicBezTo>
                    <a:pt x="250213" y="341653"/>
                    <a:pt x="623455" y="83127"/>
                    <a:pt x="1057379" y="83127"/>
                  </a:cubicBezTo>
                  <a:cubicBezTo>
                    <a:pt x="1648414" y="83127"/>
                    <a:pt x="2129721" y="564434"/>
                    <a:pt x="2129721" y="1155469"/>
                  </a:cubicBezTo>
                  <a:cubicBezTo>
                    <a:pt x="2129721" y="1746504"/>
                    <a:pt x="1648414" y="2227811"/>
                    <a:pt x="1057379" y="2227811"/>
                  </a:cubicBezTo>
                  <a:cubicBezTo>
                    <a:pt x="624286" y="2227811"/>
                    <a:pt x="250213" y="1969285"/>
                    <a:pt x="81465" y="1599369"/>
                  </a:cubicBezTo>
                  <a:cubicBezTo>
                    <a:pt x="55695" y="1608513"/>
                    <a:pt x="28263" y="1615994"/>
                    <a:pt x="0" y="1620982"/>
                  </a:cubicBezTo>
                  <a:cubicBezTo>
                    <a:pt x="179555" y="2027474"/>
                    <a:pt x="586047" y="2311769"/>
                    <a:pt x="1057379" y="2311769"/>
                  </a:cubicBezTo>
                  <a:cubicBezTo>
                    <a:pt x="1694134" y="2311769"/>
                    <a:pt x="2212848" y="1793055"/>
                    <a:pt x="2212848" y="1156300"/>
                  </a:cubicBezTo>
                  <a:cubicBezTo>
                    <a:pt x="2212848" y="519545"/>
                    <a:pt x="1694134" y="0"/>
                    <a:pt x="1057379" y="0"/>
                  </a:cubicBezTo>
                  <a:close/>
                </a:path>
              </a:pathLst>
            </a:custGeom>
            <a:solidFill>
              <a:srgbClr val="333333"/>
            </a:solidFill>
            <a:ln w="8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42" name="Freeform: Shape 41">
              <a:extLst>
                <a:ext uri="{FF2B5EF4-FFF2-40B4-BE49-F238E27FC236}">
                  <a16:creationId xmlns:a16="http://schemas.microsoft.com/office/drawing/2014/main" id="{322BC7C4-03CD-4528-8BE2-9CB9A487A03A}"/>
                </a:ext>
              </a:extLst>
            </p:cNvPr>
            <p:cNvSpPr/>
            <p:nvPr/>
          </p:nvSpPr>
          <p:spPr>
            <a:xfrm>
              <a:off x="5933413" y="4944061"/>
              <a:ext cx="172636" cy="230539"/>
            </a:xfrm>
            <a:custGeom>
              <a:avLst/>
              <a:gdLst>
                <a:gd name="connsiteX0" fmla="*/ 0 w 267669"/>
                <a:gd name="connsiteY0" fmla="*/ 0 h 357447"/>
                <a:gd name="connsiteX1" fmla="*/ 0 w 267669"/>
                <a:gd name="connsiteY1" fmla="*/ 55695 h 357447"/>
                <a:gd name="connsiteX2" fmla="*/ 184543 w 267669"/>
                <a:gd name="connsiteY2" fmla="*/ 178724 h 357447"/>
                <a:gd name="connsiteX3" fmla="*/ 0 w 267669"/>
                <a:gd name="connsiteY3" fmla="*/ 301752 h 357447"/>
                <a:gd name="connsiteX4" fmla="*/ 0 w 267669"/>
                <a:gd name="connsiteY4" fmla="*/ 357447 h 357447"/>
                <a:gd name="connsiteX5" fmla="*/ 267670 w 267669"/>
                <a:gd name="connsiteY5" fmla="*/ 178724 h 35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669" h="357447">
                  <a:moveTo>
                    <a:pt x="0" y="0"/>
                  </a:moveTo>
                  <a:lnTo>
                    <a:pt x="0" y="55695"/>
                  </a:lnTo>
                  <a:lnTo>
                    <a:pt x="184543" y="178724"/>
                  </a:lnTo>
                  <a:lnTo>
                    <a:pt x="0" y="301752"/>
                  </a:lnTo>
                  <a:lnTo>
                    <a:pt x="0" y="357447"/>
                  </a:lnTo>
                  <a:lnTo>
                    <a:pt x="267670" y="178724"/>
                  </a:lnTo>
                  <a:close/>
                </a:path>
              </a:pathLst>
            </a:custGeom>
            <a:solidFill>
              <a:srgbClr val="FFFFFF"/>
            </a:solidFill>
            <a:ln w="8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44" name="TextBox 43">
              <a:extLst>
                <a:ext uri="{FF2B5EF4-FFF2-40B4-BE49-F238E27FC236}">
                  <a16:creationId xmlns:a16="http://schemas.microsoft.com/office/drawing/2014/main" id="{8B6A4FD5-68A2-460A-A37D-B3EA47A61FC2}"/>
                </a:ext>
              </a:extLst>
            </p:cNvPr>
            <p:cNvSpPr txBox="1"/>
            <p:nvPr/>
          </p:nvSpPr>
          <p:spPr>
            <a:xfrm>
              <a:off x="3212295" y="4698931"/>
              <a:ext cx="1150289" cy="81457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04040"/>
                  </a:solidFill>
                  <a:effectLst/>
                  <a:uLnTx/>
                  <a:uFillTx/>
                  <a:latin typeface="Trebuchet MS"/>
                  <a:ea typeface="+mn-ea"/>
                  <a:cs typeface="+mn-cs"/>
                </a:rPr>
                <a:t>Gather Data &amp; Run the Numbers</a:t>
              </a:r>
            </a:p>
          </p:txBody>
        </p:sp>
        <p:sp>
          <p:nvSpPr>
            <p:cNvPr id="43" name="TextBox 42">
              <a:extLst>
                <a:ext uri="{FF2B5EF4-FFF2-40B4-BE49-F238E27FC236}">
                  <a16:creationId xmlns:a16="http://schemas.microsoft.com/office/drawing/2014/main" id="{2DF3AD12-C1E5-4FCC-A6C1-CBB9EAA810EA}"/>
                </a:ext>
              </a:extLst>
            </p:cNvPr>
            <p:cNvSpPr txBox="1"/>
            <p:nvPr/>
          </p:nvSpPr>
          <p:spPr>
            <a:xfrm>
              <a:off x="1670721" y="4698931"/>
              <a:ext cx="1298914" cy="81457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04040"/>
                  </a:solidFill>
                  <a:effectLst/>
                  <a:uLnTx/>
                  <a:uFillTx/>
                  <a:latin typeface="Trebuchet MS"/>
                  <a:ea typeface="+mn-ea"/>
                  <a:cs typeface="+mn-cs"/>
                </a:rPr>
                <a:t>Establish Scenario Assumptions</a:t>
              </a:r>
            </a:p>
          </p:txBody>
        </p:sp>
        <p:sp>
          <p:nvSpPr>
            <p:cNvPr id="45" name="TextBox 44">
              <a:extLst>
                <a:ext uri="{FF2B5EF4-FFF2-40B4-BE49-F238E27FC236}">
                  <a16:creationId xmlns:a16="http://schemas.microsoft.com/office/drawing/2014/main" id="{BDD9FFF5-395D-49D2-A4BB-03DDA4571B25}"/>
                </a:ext>
              </a:extLst>
            </p:cNvPr>
            <p:cNvSpPr txBox="1"/>
            <p:nvPr/>
          </p:nvSpPr>
          <p:spPr>
            <a:xfrm>
              <a:off x="4742253" y="4698931"/>
              <a:ext cx="1026630" cy="81457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04040"/>
                  </a:solidFill>
                  <a:effectLst/>
                  <a:uLnTx/>
                  <a:uFillTx/>
                  <a:latin typeface="Trebuchet MS"/>
                  <a:ea typeface="+mn-ea"/>
                  <a:cs typeface="+mn-cs"/>
                </a:rPr>
                <a:t>Select Course of Action</a:t>
              </a:r>
            </a:p>
          </p:txBody>
        </p:sp>
        <p:sp>
          <p:nvSpPr>
            <p:cNvPr id="46" name="TextBox 45">
              <a:extLst>
                <a:ext uri="{FF2B5EF4-FFF2-40B4-BE49-F238E27FC236}">
                  <a16:creationId xmlns:a16="http://schemas.microsoft.com/office/drawing/2014/main" id="{B2330292-CCD9-492A-96DF-04D2D4F833FB}"/>
                </a:ext>
              </a:extLst>
            </p:cNvPr>
            <p:cNvSpPr txBox="1"/>
            <p:nvPr/>
          </p:nvSpPr>
          <p:spPr>
            <a:xfrm>
              <a:off x="6068266" y="4698931"/>
              <a:ext cx="1298914" cy="81457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04040"/>
                  </a:solidFill>
                  <a:effectLst/>
                  <a:uLnTx/>
                  <a:uFillTx/>
                  <a:latin typeface="Trebuchet MS"/>
                  <a:ea typeface="+mn-ea"/>
                  <a:cs typeface="+mn-cs"/>
                </a:rPr>
                <a:t>Act,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04040"/>
                  </a:solidFill>
                  <a:effectLst/>
                  <a:uLnTx/>
                  <a:uFillTx/>
                  <a:latin typeface="Trebuchet MS"/>
                  <a:ea typeface="+mn-ea"/>
                  <a:cs typeface="+mn-cs"/>
                </a:rPr>
                <a:t>Monitor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04040"/>
                  </a:solidFill>
                  <a:effectLst/>
                  <a:uLnTx/>
                  <a:uFillTx/>
                  <a:latin typeface="Trebuchet MS"/>
                  <a:ea typeface="+mn-ea"/>
                  <a:cs typeface="+mn-cs"/>
                </a:rPr>
                <a:t>and Iterate</a:t>
              </a:r>
            </a:p>
          </p:txBody>
        </p:sp>
        <p:sp>
          <p:nvSpPr>
            <p:cNvPr id="54" name="Flowchart: Merge 53">
              <a:extLst>
                <a:ext uri="{FF2B5EF4-FFF2-40B4-BE49-F238E27FC236}">
                  <a16:creationId xmlns:a16="http://schemas.microsoft.com/office/drawing/2014/main" id="{4047D78B-768F-40F7-80EE-2F6FD18B8CEE}"/>
                </a:ext>
              </a:extLst>
            </p:cNvPr>
            <p:cNvSpPr/>
            <p:nvPr/>
          </p:nvSpPr>
          <p:spPr bwMode="auto">
            <a:xfrm rot="10800000">
              <a:off x="4306239" y="3809216"/>
              <a:ext cx="548462" cy="328775"/>
            </a:xfrm>
            <a:prstGeom prst="flowChartMerge">
              <a:avLst/>
            </a:prstGeom>
            <a:solidFill>
              <a:schemeClr val="bg2"/>
            </a:solidFill>
            <a:ln w="25400" cap="flat" cmpd="sng" algn="ctr">
              <a:noFill/>
              <a:prstDash val="solid"/>
              <a:round/>
              <a:headEnd type="none" w="med" len="med"/>
              <a:tailEnd type="triangle" w="lg"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Trebuchet MS" pitchFamily="34" charset="0"/>
                <a:ea typeface="+mn-ea"/>
                <a:cs typeface="+mn-cs"/>
              </a:endParaRPr>
            </a:p>
          </p:txBody>
        </p:sp>
      </p:grpSp>
    </p:spTree>
    <p:extLst>
      <p:ext uri="{BB962C8B-B14F-4D97-AF65-F5344CB8AC3E}">
        <p14:creationId xmlns:p14="http://schemas.microsoft.com/office/powerpoint/2010/main" val="307919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71061-BCDE-499D-873E-DBE10F2D8E7F}"/>
              </a:ext>
            </a:extLst>
          </p:cNvPr>
          <p:cNvSpPr>
            <a:spLocks noGrp="1"/>
          </p:cNvSpPr>
          <p:nvPr>
            <p:ph type="title"/>
          </p:nvPr>
        </p:nvSpPr>
        <p:spPr/>
        <p:txBody>
          <a:bodyPr/>
          <a:lstStyle/>
          <a:p>
            <a:r>
              <a:rPr lang="en-US" dirty="0"/>
              <a:t>Understand Current Position: </a:t>
            </a:r>
            <a:br>
              <a:rPr lang="en-US" dirty="0"/>
            </a:br>
            <a:r>
              <a:rPr lang="en-US" dirty="0"/>
              <a:t>The Balance Sheet</a:t>
            </a:r>
          </a:p>
        </p:txBody>
      </p:sp>
      <p:sp>
        <p:nvSpPr>
          <p:cNvPr id="4" name="Footer Placeholder 3">
            <a:extLst>
              <a:ext uri="{FF2B5EF4-FFF2-40B4-BE49-F238E27FC236}">
                <a16:creationId xmlns:a16="http://schemas.microsoft.com/office/drawing/2014/main" id="{47E941D3-CA9C-4B88-959F-3D18884B4A71}"/>
              </a:ext>
            </a:extLst>
          </p:cNvPr>
          <p:cNvSpPr>
            <a:spLocks noGrp="1"/>
          </p:cNvSpPr>
          <p:nvPr>
            <p:ph type="ftr" sz="quarter" idx="10"/>
          </p:nvPr>
        </p:nvSpPr>
        <p:spPr>
          <a:xfrm>
            <a:off x="759865" y="6392829"/>
            <a:ext cx="3172300" cy="273050"/>
          </a:xfrm>
        </p:spPr>
        <p:txBody>
          <a:bodyPr/>
          <a:lstStyle/>
          <a:p>
            <a:pPr>
              <a:defRPr/>
            </a:pPr>
            <a:r>
              <a:rPr lang="en-US" dirty="0"/>
              <a:t>grantee financial resilience</a:t>
            </a:r>
          </a:p>
        </p:txBody>
      </p:sp>
      <p:sp>
        <p:nvSpPr>
          <p:cNvPr id="9" name="Freeform: Shape 8">
            <a:extLst>
              <a:ext uri="{FF2B5EF4-FFF2-40B4-BE49-F238E27FC236}">
                <a16:creationId xmlns:a16="http://schemas.microsoft.com/office/drawing/2014/main" id="{757EF99C-152D-423E-B7B5-568479C3D72C}"/>
              </a:ext>
            </a:extLst>
          </p:cNvPr>
          <p:cNvSpPr/>
          <p:nvPr/>
        </p:nvSpPr>
        <p:spPr>
          <a:xfrm>
            <a:off x="1152721" y="1909522"/>
            <a:ext cx="6502448" cy="1155499"/>
          </a:xfrm>
          <a:custGeom>
            <a:avLst/>
            <a:gdLst>
              <a:gd name="connsiteX0" fmla="*/ 4384970 w 4399783"/>
              <a:gd name="connsiteY0" fmla="*/ 29628 h 1866574"/>
              <a:gd name="connsiteX1" fmla="*/ 4384970 w 4399783"/>
              <a:gd name="connsiteY1" fmla="*/ 1851316 h 1866574"/>
              <a:gd name="connsiteX2" fmla="*/ 29628 w 4399783"/>
              <a:gd name="connsiteY2" fmla="*/ 1851316 h 1866574"/>
              <a:gd name="connsiteX3" fmla="*/ 29628 w 4399783"/>
              <a:gd name="connsiteY3" fmla="*/ 29628 h 1866574"/>
              <a:gd name="connsiteX4" fmla="*/ 4384970 w 4399783"/>
              <a:gd name="connsiteY4" fmla="*/ 29628 h 1866574"/>
              <a:gd name="connsiteX5" fmla="*/ 4414598 w 4399783"/>
              <a:gd name="connsiteY5" fmla="*/ 0 h 1866574"/>
              <a:gd name="connsiteX6" fmla="*/ 0 w 4399783"/>
              <a:gd name="connsiteY6" fmla="*/ 0 h 1866574"/>
              <a:gd name="connsiteX7" fmla="*/ 0 w 4399783"/>
              <a:gd name="connsiteY7" fmla="*/ 1880944 h 1866574"/>
              <a:gd name="connsiteX8" fmla="*/ 4414598 w 4399783"/>
              <a:gd name="connsiteY8" fmla="*/ 1880944 h 1866574"/>
              <a:gd name="connsiteX9" fmla="*/ 4414598 w 4399783"/>
              <a:gd name="connsiteY9" fmla="*/ 0 h 1866574"/>
              <a:gd name="connsiteX10" fmla="*/ 4414598 w 4399783"/>
              <a:gd name="connsiteY10" fmla="*/ 0 h 186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99783" h="1866574">
                <a:moveTo>
                  <a:pt x="4384970" y="29628"/>
                </a:moveTo>
                <a:lnTo>
                  <a:pt x="4384970" y="1851316"/>
                </a:lnTo>
                <a:lnTo>
                  <a:pt x="29628" y="1851316"/>
                </a:lnTo>
                <a:lnTo>
                  <a:pt x="29628" y="29628"/>
                </a:lnTo>
                <a:lnTo>
                  <a:pt x="4384970" y="29628"/>
                </a:lnTo>
                <a:moveTo>
                  <a:pt x="4414598" y="0"/>
                </a:moveTo>
                <a:lnTo>
                  <a:pt x="0" y="0"/>
                </a:lnTo>
                <a:lnTo>
                  <a:pt x="0" y="1880944"/>
                </a:lnTo>
                <a:lnTo>
                  <a:pt x="4414598" y="1880944"/>
                </a:lnTo>
                <a:lnTo>
                  <a:pt x="4414598" y="0"/>
                </a:lnTo>
                <a:lnTo>
                  <a:pt x="4414598" y="0"/>
                </a:lnTo>
                <a:close/>
              </a:path>
            </a:pathLst>
          </a:custGeom>
          <a:solidFill>
            <a:schemeClr val="tx2"/>
          </a:solidFill>
          <a:ln w="147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27" name="Freeform: Shape 26">
            <a:extLst>
              <a:ext uri="{FF2B5EF4-FFF2-40B4-BE49-F238E27FC236}">
                <a16:creationId xmlns:a16="http://schemas.microsoft.com/office/drawing/2014/main" id="{04B64171-743D-4467-B9AC-D6B42DCB5A8A}"/>
              </a:ext>
            </a:extLst>
          </p:cNvPr>
          <p:cNvSpPr/>
          <p:nvPr/>
        </p:nvSpPr>
        <p:spPr>
          <a:xfrm>
            <a:off x="1150144" y="3289989"/>
            <a:ext cx="6504565" cy="1136228"/>
          </a:xfrm>
          <a:custGeom>
            <a:avLst/>
            <a:gdLst>
              <a:gd name="connsiteX0" fmla="*/ 4384970 w 4399783"/>
              <a:gd name="connsiteY0" fmla="*/ 29628 h 1866574"/>
              <a:gd name="connsiteX1" fmla="*/ 4384970 w 4399783"/>
              <a:gd name="connsiteY1" fmla="*/ 1851316 h 1866574"/>
              <a:gd name="connsiteX2" fmla="*/ 29628 w 4399783"/>
              <a:gd name="connsiteY2" fmla="*/ 1851316 h 1866574"/>
              <a:gd name="connsiteX3" fmla="*/ 29628 w 4399783"/>
              <a:gd name="connsiteY3" fmla="*/ 29628 h 1866574"/>
              <a:gd name="connsiteX4" fmla="*/ 4384970 w 4399783"/>
              <a:gd name="connsiteY4" fmla="*/ 29628 h 1866574"/>
              <a:gd name="connsiteX5" fmla="*/ 4414598 w 4399783"/>
              <a:gd name="connsiteY5" fmla="*/ 0 h 1866574"/>
              <a:gd name="connsiteX6" fmla="*/ 0 w 4399783"/>
              <a:gd name="connsiteY6" fmla="*/ 0 h 1866574"/>
              <a:gd name="connsiteX7" fmla="*/ 0 w 4399783"/>
              <a:gd name="connsiteY7" fmla="*/ 1880944 h 1866574"/>
              <a:gd name="connsiteX8" fmla="*/ 4414598 w 4399783"/>
              <a:gd name="connsiteY8" fmla="*/ 1880944 h 1866574"/>
              <a:gd name="connsiteX9" fmla="*/ 4414598 w 4399783"/>
              <a:gd name="connsiteY9" fmla="*/ 0 h 1866574"/>
              <a:gd name="connsiteX10" fmla="*/ 4414598 w 4399783"/>
              <a:gd name="connsiteY10" fmla="*/ 0 h 186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99783" h="1866574">
                <a:moveTo>
                  <a:pt x="4384970" y="29628"/>
                </a:moveTo>
                <a:lnTo>
                  <a:pt x="4384970" y="1851316"/>
                </a:lnTo>
                <a:lnTo>
                  <a:pt x="29628" y="1851316"/>
                </a:lnTo>
                <a:lnTo>
                  <a:pt x="29628" y="29628"/>
                </a:lnTo>
                <a:lnTo>
                  <a:pt x="4384970" y="29628"/>
                </a:lnTo>
                <a:moveTo>
                  <a:pt x="4414598" y="0"/>
                </a:moveTo>
                <a:lnTo>
                  <a:pt x="0" y="0"/>
                </a:lnTo>
                <a:lnTo>
                  <a:pt x="0" y="1880944"/>
                </a:lnTo>
                <a:lnTo>
                  <a:pt x="4414598" y="1880944"/>
                </a:lnTo>
                <a:lnTo>
                  <a:pt x="4414598" y="0"/>
                </a:lnTo>
                <a:lnTo>
                  <a:pt x="4414598" y="0"/>
                </a:lnTo>
                <a:close/>
              </a:path>
            </a:pathLst>
          </a:custGeom>
          <a:solidFill>
            <a:schemeClr val="accent2"/>
          </a:solidFill>
          <a:ln w="147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36" name="Freeform: Shape 35">
            <a:extLst>
              <a:ext uri="{FF2B5EF4-FFF2-40B4-BE49-F238E27FC236}">
                <a16:creationId xmlns:a16="http://schemas.microsoft.com/office/drawing/2014/main" id="{D05A3097-7295-4A48-9303-D4296183E71E}"/>
              </a:ext>
            </a:extLst>
          </p:cNvPr>
          <p:cNvSpPr/>
          <p:nvPr/>
        </p:nvSpPr>
        <p:spPr>
          <a:xfrm>
            <a:off x="7200534" y="3415292"/>
            <a:ext cx="908350" cy="908350"/>
          </a:xfrm>
          <a:custGeom>
            <a:avLst/>
            <a:gdLst>
              <a:gd name="connsiteX0" fmla="*/ 1162023 w 1155498"/>
              <a:gd name="connsiteY0" fmla="*/ 583680 h 1155498"/>
              <a:gd name="connsiteX1" fmla="*/ 578496 w 1155498"/>
              <a:gd name="connsiteY1" fmla="*/ 1162170 h 1155498"/>
              <a:gd name="connsiteX2" fmla="*/ 6 w 1155498"/>
              <a:gd name="connsiteY2" fmla="*/ 578643 h 1155498"/>
              <a:gd name="connsiteX3" fmla="*/ 583533 w 1155498"/>
              <a:gd name="connsiteY3" fmla="*/ 5 h 1155498"/>
              <a:gd name="connsiteX4" fmla="*/ 1162023 w 1155498"/>
              <a:gd name="connsiteY4" fmla="*/ 583680 h 1155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498" h="1155498">
                <a:moveTo>
                  <a:pt x="1162023" y="583680"/>
                </a:moveTo>
                <a:cubicBezTo>
                  <a:pt x="1160690" y="904553"/>
                  <a:pt x="899369" y="1163652"/>
                  <a:pt x="578496" y="1162170"/>
                </a:cubicBezTo>
                <a:cubicBezTo>
                  <a:pt x="257623" y="1160837"/>
                  <a:pt x="-1475" y="899516"/>
                  <a:pt x="6" y="578643"/>
                </a:cubicBezTo>
                <a:cubicBezTo>
                  <a:pt x="1340" y="257770"/>
                  <a:pt x="262660" y="-1328"/>
                  <a:pt x="583533" y="5"/>
                </a:cubicBezTo>
                <a:cubicBezTo>
                  <a:pt x="904406" y="1486"/>
                  <a:pt x="1163357" y="262807"/>
                  <a:pt x="1162023" y="583680"/>
                </a:cubicBezTo>
                <a:close/>
              </a:path>
            </a:pathLst>
          </a:custGeom>
          <a:solidFill>
            <a:schemeClr val="accent2"/>
          </a:solidFill>
          <a:ln w="147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50" name="Freeform: Shape 49">
            <a:extLst>
              <a:ext uri="{FF2B5EF4-FFF2-40B4-BE49-F238E27FC236}">
                <a16:creationId xmlns:a16="http://schemas.microsoft.com/office/drawing/2014/main" id="{38E13D64-C657-47A4-B085-5EB604792821}"/>
              </a:ext>
            </a:extLst>
          </p:cNvPr>
          <p:cNvSpPr/>
          <p:nvPr/>
        </p:nvSpPr>
        <p:spPr>
          <a:xfrm>
            <a:off x="1150144" y="4707052"/>
            <a:ext cx="6514168" cy="1158606"/>
          </a:xfrm>
          <a:custGeom>
            <a:avLst/>
            <a:gdLst>
              <a:gd name="connsiteX0" fmla="*/ 4384970 w 4399783"/>
              <a:gd name="connsiteY0" fmla="*/ 29628 h 1866574"/>
              <a:gd name="connsiteX1" fmla="*/ 4384970 w 4399783"/>
              <a:gd name="connsiteY1" fmla="*/ 1851316 h 1866574"/>
              <a:gd name="connsiteX2" fmla="*/ 29628 w 4399783"/>
              <a:gd name="connsiteY2" fmla="*/ 1851316 h 1866574"/>
              <a:gd name="connsiteX3" fmla="*/ 29628 w 4399783"/>
              <a:gd name="connsiteY3" fmla="*/ 29628 h 1866574"/>
              <a:gd name="connsiteX4" fmla="*/ 4384970 w 4399783"/>
              <a:gd name="connsiteY4" fmla="*/ 29628 h 1866574"/>
              <a:gd name="connsiteX5" fmla="*/ 4414598 w 4399783"/>
              <a:gd name="connsiteY5" fmla="*/ 0 h 1866574"/>
              <a:gd name="connsiteX6" fmla="*/ 0 w 4399783"/>
              <a:gd name="connsiteY6" fmla="*/ 0 h 1866574"/>
              <a:gd name="connsiteX7" fmla="*/ 0 w 4399783"/>
              <a:gd name="connsiteY7" fmla="*/ 1880944 h 1866574"/>
              <a:gd name="connsiteX8" fmla="*/ 4414598 w 4399783"/>
              <a:gd name="connsiteY8" fmla="*/ 1880944 h 1866574"/>
              <a:gd name="connsiteX9" fmla="*/ 4414598 w 4399783"/>
              <a:gd name="connsiteY9" fmla="*/ 0 h 1866574"/>
              <a:gd name="connsiteX10" fmla="*/ 4414598 w 4399783"/>
              <a:gd name="connsiteY10" fmla="*/ 0 h 186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99783" h="1866574">
                <a:moveTo>
                  <a:pt x="4384970" y="29628"/>
                </a:moveTo>
                <a:lnTo>
                  <a:pt x="4384970" y="1851316"/>
                </a:lnTo>
                <a:lnTo>
                  <a:pt x="29628" y="1851316"/>
                </a:lnTo>
                <a:lnTo>
                  <a:pt x="29628" y="29628"/>
                </a:lnTo>
                <a:lnTo>
                  <a:pt x="4384970" y="29628"/>
                </a:lnTo>
                <a:moveTo>
                  <a:pt x="4414598" y="0"/>
                </a:moveTo>
                <a:lnTo>
                  <a:pt x="0" y="0"/>
                </a:lnTo>
                <a:lnTo>
                  <a:pt x="0" y="1880944"/>
                </a:lnTo>
                <a:lnTo>
                  <a:pt x="4414598" y="1880944"/>
                </a:lnTo>
                <a:lnTo>
                  <a:pt x="4414598" y="0"/>
                </a:lnTo>
                <a:lnTo>
                  <a:pt x="4414598" y="0"/>
                </a:lnTo>
                <a:close/>
              </a:path>
            </a:pathLst>
          </a:custGeom>
          <a:solidFill>
            <a:schemeClr val="accent4"/>
          </a:solidFill>
          <a:ln w="147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grpSp>
        <p:nvGrpSpPr>
          <p:cNvPr id="43" name="Group 42">
            <a:extLst>
              <a:ext uri="{FF2B5EF4-FFF2-40B4-BE49-F238E27FC236}">
                <a16:creationId xmlns:a16="http://schemas.microsoft.com/office/drawing/2014/main" id="{4FBCB7DE-6A3D-4AD6-98B9-27376F0182B3}"/>
              </a:ext>
            </a:extLst>
          </p:cNvPr>
          <p:cNvGrpSpPr/>
          <p:nvPr/>
        </p:nvGrpSpPr>
        <p:grpSpPr>
          <a:xfrm>
            <a:off x="7197453" y="4867373"/>
            <a:ext cx="908351" cy="908351"/>
            <a:chOff x="5075111" y="8024394"/>
            <a:chExt cx="1155499" cy="1155499"/>
          </a:xfrm>
          <a:solidFill>
            <a:schemeClr val="accent4"/>
          </a:solidFill>
        </p:grpSpPr>
        <p:sp>
          <p:nvSpPr>
            <p:cNvPr id="48" name="Freeform: Shape 47">
              <a:extLst>
                <a:ext uri="{FF2B5EF4-FFF2-40B4-BE49-F238E27FC236}">
                  <a16:creationId xmlns:a16="http://schemas.microsoft.com/office/drawing/2014/main" id="{F29F4662-D607-4B70-90E4-FEFF6363FD16}"/>
                </a:ext>
              </a:extLst>
            </p:cNvPr>
            <p:cNvSpPr/>
            <p:nvPr/>
          </p:nvSpPr>
          <p:spPr>
            <a:xfrm>
              <a:off x="5075111" y="8024394"/>
              <a:ext cx="1155499" cy="1155499"/>
            </a:xfrm>
            <a:custGeom>
              <a:avLst/>
              <a:gdLst>
                <a:gd name="connsiteX0" fmla="*/ 1162017 w 1155498"/>
                <a:gd name="connsiteY0" fmla="*/ 581008 h 1155498"/>
                <a:gd name="connsiteX1" fmla="*/ 581009 w 1155498"/>
                <a:gd name="connsiteY1" fmla="*/ 1162017 h 1155498"/>
                <a:gd name="connsiteX2" fmla="*/ 0 w 1155498"/>
                <a:gd name="connsiteY2" fmla="*/ 581008 h 1155498"/>
                <a:gd name="connsiteX3" fmla="*/ 581009 w 1155498"/>
                <a:gd name="connsiteY3" fmla="*/ 0 h 1155498"/>
                <a:gd name="connsiteX4" fmla="*/ 1162017 w 1155498"/>
                <a:gd name="connsiteY4" fmla="*/ 581008 h 1155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498" h="1155498">
                  <a:moveTo>
                    <a:pt x="1162017" y="581008"/>
                  </a:moveTo>
                  <a:cubicBezTo>
                    <a:pt x="1162017" y="901882"/>
                    <a:pt x="901882" y="1162017"/>
                    <a:pt x="581009" y="1162017"/>
                  </a:cubicBezTo>
                  <a:cubicBezTo>
                    <a:pt x="260135" y="1162017"/>
                    <a:pt x="0" y="901882"/>
                    <a:pt x="0" y="581008"/>
                  </a:cubicBezTo>
                  <a:cubicBezTo>
                    <a:pt x="0" y="260135"/>
                    <a:pt x="260135" y="0"/>
                    <a:pt x="581009" y="0"/>
                  </a:cubicBezTo>
                  <a:cubicBezTo>
                    <a:pt x="901882" y="0"/>
                    <a:pt x="1162017" y="260135"/>
                    <a:pt x="1162017" y="581008"/>
                  </a:cubicBezTo>
                  <a:close/>
                </a:path>
              </a:pathLst>
            </a:custGeom>
            <a:grpFill/>
            <a:ln w="147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46" name="AutoShape 18">
              <a:extLst>
                <a:ext uri="{FF2B5EF4-FFF2-40B4-BE49-F238E27FC236}">
                  <a16:creationId xmlns:a16="http://schemas.microsoft.com/office/drawing/2014/main" id="{5F8D3644-97A2-454B-91AF-FD443D7BA8C1}"/>
                </a:ext>
              </a:extLst>
            </p:cNvPr>
            <p:cNvSpPr>
              <a:spLocks noChangeAspect="1" noChangeArrowheads="1" noTextEdit="1"/>
            </p:cNvSpPr>
            <p:nvPr/>
          </p:nvSpPr>
          <p:spPr bwMode="auto">
            <a:xfrm>
              <a:off x="5241530" y="8181075"/>
              <a:ext cx="822659" cy="82265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grpSp>
      <p:sp>
        <p:nvSpPr>
          <p:cNvPr id="52" name="TextBox 51">
            <a:extLst>
              <a:ext uri="{FF2B5EF4-FFF2-40B4-BE49-F238E27FC236}">
                <a16:creationId xmlns:a16="http://schemas.microsoft.com/office/drawing/2014/main" id="{DA022274-EF6C-41A7-B515-8C43F15A9D4C}"/>
              </a:ext>
            </a:extLst>
          </p:cNvPr>
          <p:cNvSpPr txBox="1"/>
          <p:nvPr/>
        </p:nvSpPr>
        <p:spPr>
          <a:xfrm>
            <a:off x="1390768" y="3550135"/>
            <a:ext cx="5478304" cy="63866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Trebuchet MS"/>
                <a:ea typeface="+mn-ea"/>
                <a:cs typeface="+mn-cs"/>
              </a:rPr>
              <a:t>Source of key financial health indicators such as liquidity, debt, and reserves</a:t>
            </a:r>
          </a:p>
        </p:txBody>
      </p:sp>
      <p:sp>
        <p:nvSpPr>
          <p:cNvPr id="53" name="TextBox 52">
            <a:extLst>
              <a:ext uri="{FF2B5EF4-FFF2-40B4-BE49-F238E27FC236}">
                <a16:creationId xmlns:a16="http://schemas.microsoft.com/office/drawing/2014/main" id="{1DB203E8-CAE7-4534-A614-FF5339A37F81}"/>
              </a:ext>
            </a:extLst>
          </p:cNvPr>
          <p:cNvSpPr txBox="1"/>
          <p:nvPr/>
        </p:nvSpPr>
        <p:spPr>
          <a:xfrm>
            <a:off x="1390768" y="2183380"/>
            <a:ext cx="5693429" cy="76034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Trebuchet MS"/>
                <a:ea typeface="+mn-ea"/>
                <a:cs typeface="+mn-cs"/>
              </a:rPr>
              <a:t>Cumulative result of an organization’s financial activity from its inception</a:t>
            </a:r>
          </a:p>
        </p:txBody>
      </p:sp>
      <p:sp>
        <p:nvSpPr>
          <p:cNvPr id="54" name="TextBox 53">
            <a:extLst>
              <a:ext uri="{FF2B5EF4-FFF2-40B4-BE49-F238E27FC236}">
                <a16:creationId xmlns:a16="http://schemas.microsoft.com/office/drawing/2014/main" id="{3F3DC47C-D7CE-4E21-A25C-D442D9F65AF0}"/>
              </a:ext>
            </a:extLst>
          </p:cNvPr>
          <p:cNvSpPr txBox="1"/>
          <p:nvPr/>
        </p:nvSpPr>
        <p:spPr>
          <a:xfrm>
            <a:off x="1390768" y="4985234"/>
            <a:ext cx="5297156" cy="69483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Trebuchet MS"/>
                <a:ea typeface="+mn-ea"/>
                <a:cs typeface="+mn-cs"/>
              </a:rPr>
              <a:t>Shows how much financial flexibility an organization has</a:t>
            </a:r>
          </a:p>
        </p:txBody>
      </p:sp>
      <p:sp>
        <p:nvSpPr>
          <p:cNvPr id="35" name="Freeform: Shape 34">
            <a:extLst>
              <a:ext uri="{FF2B5EF4-FFF2-40B4-BE49-F238E27FC236}">
                <a16:creationId xmlns:a16="http://schemas.microsoft.com/office/drawing/2014/main" id="{0885F3CA-2A13-4440-B760-6B95042871BF}"/>
              </a:ext>
            </a:extLst>
          </p:cNvPr>
          <p:cNvSpPr/>
          <p:nvPr/>
        </p:nvSpPr>
        <p:spPr>
          <a:xfrm>
            <a:off x="7174874" y="2035376"/>
            <a:ext cx="908350" cy="908350"/>
          </a:xfrm>
          <a:custGeom>
            <a:avLst/>
            <a:gdLst>
              <a:gd name="connsiteX0" fmla="*/ 1162023 w 1155498"/>
              <a:gd name="connsiteY0" fmla="*/ 583680 h 1155498"/>
              <a:gd name="connsiteX1" fmla="*/ 578496 w 1155498"/>
              <a:gd name="connsiteY1" fmla="*/ 1162170 h 1155498"/>
              <a:gd name="connsiteX2" fmla="*/ 6 w 1155498"/>
              <a:gd name="connsiteY2" fmla="*/ 578643 h 1155498"/>
              <a:gd name="connsiteX3" fmla="*/ 583533 w 1155498"/>
              <a:gd name="connsiteY3" fmla="*/ 5 h 1155498"/>
              <a:gd name="connsiteX4" fmla="*/ 1162023 w 1155498"/>
              <a:gd name="connsiteY4" fmla="*/ 583680 h 1155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498" h="1155498">
                <a:moveTo>
                  <a:pt x="1162023" y="583680"/>
                </a:moveTo>
                <a:cubicBezTo>
                  <a:pt x="1160690" y="904553"/>
                  <a:pt x="899369" y="1163652"/>
                  <a:pt x="578496" y="1162170"/>
                </a:cubicBezTo>
                <a:cubicBezTo>
                  <a:pt x="257623" y="1160837"/>
                  <a:pt x="-1475" y="899516"/>
                  <a:pt x="6" y="578643"/>
                </a:cubicBezTo>
                <a:cubicBezTo>
                  <a:pt x="1340" y="257770"/>
                  <a:pt x="262660" y="-1328"/>
                  <a:pt x="583533" y="5"/>
                </a:cubicBezTo>
                <a:cubicBezTo>
                  <a:pt x="904406" y="1486"/>
                  <a:pt x="1163357" y="262807"/>
                  <a:pt x="1162023" y="583680"/>
                </a:cubicBezTo>
                <a:close/>
              </a:path>
            </a:pathLst>
          </a:custGeom>
          <a:solidFill>
            <a:schemeClr val="tx2"/>
          </a:solidFill>
          <a:ln w="147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10" name="Freeform: Shape 9">
            <a:extLst>
              <a:ext uri="{FF2B5EF4-FFF2-40B4-BE49-F238E27FC236}">
                <a16:creationId xmlns:a16="http://schemas.microsoft.com/office/drawing/2014/main" id="{B6EA6221-35BD-44E1-9C5A-9F6810E92D19}"/>
              </a:ext>
            </a:extLst>
          </p:cNvPr>
          <p:cNvSpPr/>
          <p:nvPr/>
        </p:nvSpPr>
        <p:spPr>
          <a:xfrm>
            <a:off x="574479" y="1909522"/>
            <a:ext cx="609461" cy="1164670"/>
          </a:xfrm>
          <a:custGeom>
            <a:avLst/>
            <a:gdLst>
              <a:gd name="connsiteX0" fmla="*/ 811664 w 799960"/>
              <a:gd name="connsiteY0" fmla="*/ 1881389 h 1881388"/>
              <a:gd name="connsiteX1" fmla="*/ 811664 w 799960"/>
              <a:gd name="connsiteY1" fmla="*/ 0 h 1881388"/>
              <a:gd name="connsiteX2" fmla="*/ 403388 w 799960"/>
              <a:gd name="connsiteY2" fmla="*/ 0 h 1881388"/>
              <a:gd name="connsiteX3" fmla="*/ 403388 w 799960"/>
              <a:gd name="connsiteY3" fmla="*/ 646042 h 1881388"/>
              <a:gd name="connsiteX4" fmla="*/ 240284 w 799960"/>
              <a:gd name="connsiteY4" fmla="*/ 762629 h 1881388"/>
              <a:gd name="connsiteX5" fmla="*/ 0 w 799960"/>
              <a:gd name="connsiteY5" fmla="*/ 934176 h 1881388"/>
              <a:gd name="connsiteX6" fmla="*/ 240284 w 799960"/>
              <a:gd name="connsiteY6" fmla="*/ 1105872 h 1881388"/>
              <a:gd name="connsiteX7" fmla="*/ 403388 w 799960"/>
              <a:gd name="connsiteY7" fmla="*/ 1222310 h 1881388"/>
              <a:gd name="connsiteX8" fmla="*/ 403388 w 799960"/>
              <a:gd name="connsiteY8" fmla="*/ 1881389 h 188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960" h="1881388">
                <a:moveTo>
                  <a:pt x="811664" y="1881389"/>
                </a:moveTo>
                <a:lnTo>
                  <a:pt x="811664" y="0"/>
                </a:lnTo>
                <a:lnTo>
                  <a:pt x="403388" y="0"/>
                </a:lnTo>
                <a:lnTo>
                  <a:pt x="403388" y="646042"/>
                </a:lnTo>
                <a:lnTo>
                  <a:pt x="240284" y="762629"/>
                </a:lnTo>
                <a:lnTo>
                  <a:pt x="0" y="934176"/>
                </a:lnTo>
                <a:lnTo>
                  <a:pt x="240284" y="1105872"/>
                </a:lnTo>
                <a:lnTo>
                  <a:pt x="403388" y="1222310"/>
                </a:lnTo>
                <a:lnTo>
                  <a:pt x="403388" y="1881389"/>
                </a:lnTo>
                <a:close/>
              </a:path>
            </a:pathLst>
          </a:custGeom>
          <a:solidFill>
            <a:schemeClr val="tx2"/>
          </a:solidFill>
          <a:ln w="147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117" name="Freeform: Shape 116">
            <a:extLst>
              <a:ext uri="{FF2B5EF4-FFF2-40B4-BE49-F238E27FC236}">
                <a16:creationId xmlns:a16="http://schemas.microsoft.com/office/drawing/2014/main" id="{C97C4E65-8038-4FE5-A2A4-A8B941E95C61}"/>
              </a:ext>
            </a:extLst>
          </p:cNvPr>
          <p:cNvSpPr/>
          <p:nvPr/>
        </p:nvSpPr>
        <p:spPr>
          <a:xfrm>
            <a:off x="574066" y="3289987"/>
            <a:ext cx="609461" cy="1144055"/>
          </a:xfrm>
          <a:custGeom>
            <a:avLst/>
            <a:gdLst>
              <a:gd name="connsiteX0" fmla="*/ 811664 w 799960"/>
              <a:gd name="connsiteY0" fmla="*/ 1881389 h 1881388"/>
              <a:gd name="connsiteX1" fmla="*/ 811664 w 799960"/>
              <a:gd name="connsiteY1" fmla="*/ 0 h 1881388"/>
              <a:gd name="connsiteX2" fmla="*/ 403388 w 799960"/>
              <a:gd name="connsiteY2" fmla="*/ 0 h 1881388"/>
              <a:gd name="connsiteX3" fmla="*/ 403388 w 799960"/>
              <a:gd name="connsiteY3" fmla="*/ 646042 h 1881388"/>
              <a:gd name="connsiteX4" fmla="*/ 240284 w 799960"/>
              <a:gd name="connsiteY4" fmla="*/ 762629 h 1881388"/>
              <a:gd name="connsiteX5" fmla="*/ 0 w 799960"/>
              <a:gd name="connsiteY5" fmla="*/ 934176 h 1881388"/>
              <a:gd name="connsiteX6" fmla="*/ 240284 w 799960"/>
              <a:gd name="connsiteY6" fmla="*/ 1105872 h 1881388"/>
              <a:gd name="connsiteX7" fmla="*/ 403388 w 799960"/>
              <a:gd name="connsiteY7" fmla="*/ 1222310 h 1881388"/>
              <a:gd name="connsiteX8" fmla="*/ 403388 w 799960"/>
              <a:gd name="connsiteY8" fmla="*/ 1881389 h 188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960" h="1881388">
                <a:moveTo>
                  <a:pt x="811664" y="1881389"/>
                </a:moveTo>
                <a:lnTo>
                  <a:pt x="811664" y="0"/>
                </a:lnTo>
                <a:lnTo>
                  <a:pt x="403388" y="0"/>
                </a:lnTo>
                <a:lnTo>
                  <a:pt x="403388" y="646042"/>
                </a:lnTo>
                <a:lnTo>
                  <a:pt x="240284" y="762629"/>
                </a:lnTo>
                <a:lnTo>
                  <a:pt x="0" y="934176"/>
                </a:lnTo>
                <a:lnTo>
                  <a:pt x="240284" y="1105872"/>
                </a:lnTo>
                <a:lnTo>
                  <a:pt x="403388" y="1222310"/>
                </a:lnTo>
                <a:lnTo>
                  <a:pt x="403388" y="1881389"/>
                </a:lnTo>
                <a:close/>
              </a:path>
            </a:pathLst>
          </a:custGeom>
          <a:solidFill>
            <a:schemeClr val="accent2"/>
          </a:solidFill>
          <a:ln w="147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118" name="Freeform: Shape 117">
            <a:extLst>
              <a:ext uri="{FF2B5EF4-FFF2-40B4-BE49-F238E27FC236}">
                <a16:creationId xmlns:a16="http://schemas.microsoft.com/office/drawing/2014/main" id="{9F740899-C8A8-4A10-BA9E-C7C3487D22FF}"/>
              </a:ext>
            </a:extLst>
          </p:cNvPr>
          <p:cNvSpPr/>
          <p:nvPr/>
        </p:nvSpPr>
        <p:spPr>
          <a:xfrm>
            <a:off x="566692" y="4707134"/>
            <a:ext cx="609461" cy="1158523"/>
          </a:xfrm>
          <a:custGeom>
            <a:avLst/>
            <a:gdLst>
              <a:gd name="connsiteX0" fmla="*/ 811664 w 799960"/>
              <a:gd name="connsiteY0" fmla="*/ 1881389 h 1881388"/>
              <a:gd name="connsiteX1" fmla="*/ 811664 w 799960"/>
              <a:gd name="connsiteY1" fmla="*/ 0 h 1881388"/>
              <a:gd name="connsiteX2" fmla="*/ 403388 w 799960"/>
              <a:gd name="connsiteY2" fmla="*/ 0 h 1881388"/>
              <a:gd name="connsiteX3" fmla="*/ 403388 w 799960"/>
              <a:gd name="connsiteY3" fmla="*/ 646042 h 1881388"/>
              <a:gd name="connsiteX4" fmla="*/ 240284 w 799960"/>
              <a:gd name="connsiteY4" fmla="*/ 762629 h 1881388"/>
              <a:gd name="connsiteX5" fmla="*/ 0 w 799960"/>
              <a:gd name="connsiteY5" fmla="*/ 934176 h 1881388"/>
              <a:gd name="connsiteX6" fmla="*/ 240284 w 799960"/>
              <a:gd name="connsiteY6" fmla="*/ 1105872 h 1881388"/>
              <a:gd name="connsiteX7" fmla="*/ 403388 w 799960"/>
              <a:gd name="connsiteY7" fmla="*/ 1222310 h 1881388"/>
              <a:gd name="connsiteX8" fmla="*/ 403388 w 799960"/>
              <a:gd name="connsiteY8" fmla="*/ 1881389 h 188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960" h="1881388">
                <a:moveTo>
                  <a:pt x="811664" y="1881389"/>
                </a:moveTo>
                <a:lnTo>
                  <a:pt x="811664" y="0"/>
                </a:lnTo>
                <a:lnTo>
                  <a:pt x="403388" y="0"/>
                </a:lnTo>
                <a:lnTo>
                  <a:pt x="403388" y="646042"/>
                </a:lnTo>
                <a:lnTo>
                  <a:pt x="240284" y="762629"/>
                </a:lnTo>
                <a:lnTo>
                  <a:pt x="0" y="934176"/>
                </a:lnTo>
                <a:lnTo>
                  <a:pt x="240284" y="1105872"/>
                </a:lnTo>
                <a:lnTo>
                  <a:pt x="403388" y="1222310"/>
                </a:lnTo>
                <a:lnTo>
                  <a:pt x="403388" y="1881389"/>
                </a:lnTo>
                <a:close/>
              </a:path>
            </a:pathLst>
          </a:custGeom>
          <a:solidFill>
            <a:schemeClr val="accent4"/>
          </a:solidFill>
          <a:ln w="14798"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pic>
        <p:nvPicPr>
          <p:cNvPr id="21" name="Graphic 20">
            <a:extLst>
              <a:ext uri="{FF2B5EF4-FFF2-40B4-BE49-F238E27FC236}">
                <a16:creationId xmlns:a16="http://schemas.microsoft.com/office/drawing/2014/main" id="{19A03A89-FBF9-429F-8934-2F5E32AF8B5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381365" y="2229334"/>
            <a:ext cx="493804" cy="493804"/>
          </a:xfrm>
          <a:prstGeom prst="rect">
            <a:avLst/>
          </a:prstGeom>
        </p:spPr>
      </p:pic>
      <p:pic>
        <p:nvPicPr>
          <p:cNvPr id="22" name="Graphic 21">
            <a:extLst>
              <a:ext uri="{FF2B5EF4-FFF2-40B4-BE49-F238E27FC236}">
                <a16:creationId xmlns:a16="http://schemas.microsoft.com/office/drawing/2014/main" id="{57796CA8-1C65-4DDE-930C-A3C399D787F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276516" y="3541910"/>
            <a:ext cx="764559" cy="454407"/>
          </a:xfrm>
          <a:prstGeom prst="rect">
            <a:avLst/>
          </a:prstGeom>
        </p:spPr>
      </p:pic>
      <p:pic>
        <p:nvPicPr>
          <p:cNvPr id="23" name="Graphic 22">
            <a:extLst>
              <a:ext uri="{FF2B5EF4-FFF2-40B4-BE49-F238E27FC236}">
                <a16:creationId xmlns:a16="http://schemas.microsoft.com/office/drawing/2014/main" id="{161112FB-A815-4005-BB8D-B4CCD1B8C47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292452" y="5088122"/>
            <a:ext cx="718352" cy="477756"/>
          </a:xfrm>
          <a:prstGeom prst="rect">
            <a:avLst/>
          </a:prstGeom>
        </p:spPr>
      </p:pic>
    </p:spTree>
    <p:extLst>
      <p:ext uri="{BB962C8B-B14F-4D97-AF65-F5344CB8AC3E}">
        <p14:creationId xmlns:p14="http://schemas.microsoft.com/office/powerpoint/2010/main" val="57126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36" grpId="0" animBg="1"/>
      <p:bldP spid="50" grpId="0" animBg="1"/>
      <p:bldP spid="52" grpId="0"/>
      <p:bldP spid="53" grpId="0"/>
      <p:bldP spid="54" grpId="0"/>
      <p:bldP spid="35" grpId="0" animBg="1"/>
      <p:bldP spid="10" grpId="0" animBg="1"/>
      <p:bldP spid="117" grpId="0" animBg="1"/>
      <p:bldP spid="1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C7E75-F099-4833-9738-6B3F5BE39A66}"/>
              </a:ext>
            </a:extLst>
          </p:cNvPr>
          <p:cNvSpPr>
            <a:spLocks noGrp="1"/>
          </p:cNvSpPr>
          <p:nvPr>
            <p:ph type="title"/>
          </p:nvPr>
        </p:nvSpPr>
        <p:spPr/>
        <p:txBody>
          <a:bodyPr/>
          <a:lstStyle/>
          <a:p>
            <a:r>
              <a:rPr lang="en-US" dirty="0"/>
              <a:t>Building Scenarios: Key Questions</a:t>
            </a:r>
          </a:p>
        </p:txBody>
      </p:sp>
      <p:sp>
        <p:nvSpPr>
          <p:cNvPr id="4" name="Footer Placeholder 3">
            <a:extLst>
              <a:ext uri="{FF2B5EF4-FFF2-40B4-BE49-F238E27FC236}">
                <a16:creationId xmlns:a16="http://schemas.microsoft.com/office/drawing/2014/main" id="{EC35F088-DF06-44D7-8D49-BD787B1E0A83}"/>
              </a:ext>
            </a:extLst>
          </p:cNvPr>
          <p:cNvSpPr>
            <a:spLocks noGrp="1"/>
          </p:cNvSpPr>
          <p:nvPr>
            <p:ph type="ftr" sz="quarter" idx="10"/>
          </p:nvPr>
        </p:nvSpPr>
        <p:spPr/>
        <p:txBody>
          <a:bodyPr/>
          <a:lstStyle/>
          <a:p>
            <a:pPr>
              <a:defRPr/>
            </a:pPr>
            <a:r>
              <a:rPr lang="en-US" dirty="0"/>
              <a:t>grantee financial resilience</a:t>
            </a:r>
          </a:p>
        </p:txBody>
      </p:sp>
      <p:sp>
        <p:nvSpPr>
          <p:cNvPr id="5" name="TextBox 4">
            <a:extLst>
              <a:ext uri="{FF2B5EF4-FFF2-40B4-BE49-F238E27FC236}">
                <a16:creationId xmlns:a16="http://schemas.microsoft.com/office/drawing/2014/main" id="{C8033435-87B0-431A-B7FC-56C4727124E3}"/>
              </a:ext>
            </a:extLst>
          </p:cNvPr>
          <p:cNvSpPr txBox="1"/>
          <p:nvPr/>
        </p:nvSpPr>
        <p:spPr>
          <a:xfrm>
            <a:off x="1015745" y="4103273"/>
            <a:ext cx="2164657" cy="57846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04040"/>
                </a:solidFill>
                <a:effectLst/>
                <a:uLnTx/>
                <a:uFillTx/>
                <a:latin typeface="Trebuchet MS"/>
                <a:ea typeface="+mn-ea"/>
                <a:cs typeface="+mn-cs"/>
              </a:rPr>
              <a:t>What are the external circumstances</a:t>
            </a:r>
            <a:r>
              <a:rPr kumimoji="0" lang="en-US" sz="1600" b="1" i="0" u="none" strike="noStrike" kern="1200" cap="none" spc="0" normalizeH="0" baseline="0" noProof="0" dirty="0">
                <a:ln>
                  <a:noFill/>
                </a:ln>
                <a:solidFill>
                  <a:srgbClr val="404040"/>
                </a:solidFill>
                <a:effectLst/>
                <a:uLnTx/>
                <a:uFillTx/>
                <a:latin typeface="Trebuchet MS"/>
                <a:ea typeface="+mn-ea"/>
                <a:cs typeface="+mn-cs"/>
              </a:rPr>
              <a:t>?</a:t>
            </a:r>
          </a:p>
        </p:txBody>
      </p:sp>
      <p:sp>
        <p:nvSpPr>
          <p:cNvPr id="6" name="TextBox 5">
            <a:extLst>
              <a:ext uri="{FF2B5EF4-FFF2-40B4-BE49-F238E27FC236}">
                <a16:creationId xmlns:a16="http://schemas.microsoft.com/office/drawing/2014/main" id="{35D88A1D-8E2D-4E36-8CC8-CB22632EFDE7}"/>
              </a:ext>
            </a:extLst>
          </p:cNvPr>
          <p:cNvSpPr txBox="1"/>
          <p:nvPr/>
        </p:nvSpPr>
        <p:spPr>
          <a:xfrm>
            <a:off x="3483251" y="4103273"/>
            <a:ext cx="1951598" cy="57846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04040"/>
                </a:solidFill>
                <a:effectLst/>
                <a:uLnTx/>
                <a:uFillTx/>
                <a:latin typeface="Trebuchet MS"/>
                <a:ea typeface="+mn-ea"/>
                <a:cs typeface="+mn-cs"/>
              </a:rPr>
              <a:t>What will be the impact on our programs?</a:t>
            </a:r>
          </a:p>
        </p:txBody>
      </p:sp>
      <p:sp>
        <p:nvSpPr>
          <p:cNvPr id="7" name="TextBox 6">
            <a:extLst>
              <a:ext uri="{FF2B5EF4-FFF2-40B4-BE49-F238E27FC236}">
                <a16:creationId xmlns:a16="http://schemas.microsoft.com/office/drawing/2014/main" id="{282F2BA1-5F10-48D7-B182-76317B9C853E}"/>
              </a:ext>
            </a:extLst>
          </p:cNvPr>
          <p:cNvSpPr txBox="1"/>
          <p:nvPr/>
        </p:nvSpPr>
        <p:spPr>
          <a:xfrm>
            <a:off x="5961836" y="4111991"/>
            <a:ext cx="1857869" cy="57846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04040"/>
                </a:solidFill>
                <a:effectLst/>
                <a:uLnTx/>
                <a:uFillTx/>
                <a:latin typeface="Trebuchet MS"/>
                <a:ea typeface="+mn-ea"/>
                <a:cs typeface="+mn-cs"/>
              </a:rPr>
              <a:t>What will be the impact on financial health?</a:t>
            </a:r>
          </a:p>
        </p:txBody>
      </p:sp>
      <p:grpSp>
        <p:nvGrpSpPr>
          <p:cNvPr id="8" name="Group 7">
            <a:extLst>
              <a:ext uri="{FF2B5EF4-FFF2-40B4-BE49-F238E27FC236}">
                <a16:creationId xmlns:a16="http://schemas.microsoft.com/office/drawing/2014/main" id="{9B9A2F08-4867-4F1D-83D6-7E476C146CEC}"/>
              </a:ext>
            </a:extLst>
          </p:cNvPr>
          <p:cNvGrpSpPr/>
          <p:nvPr/>
        </p:nvGrpSpPr>
        <p:grpSpPr>
          <a:xfrm>
            <a:off x="5939110" y="2044662"/>
            <a:ext cx="1769381" cy="1769381"/>
            <a:chOff x="2314185" y="4666625"/>
            <a:chExt cx="1371600" cy="1371600"/>
          </a:xfrm>
        </p:grpSpPr>
        <p:sp>
          <p:nvSpPr>
            <p:cNvPr id="9" name="Oval 8">
              <a:extLst>
                <a:ext uri="{FF2B5EF4-FFF2-40B4-BE49-F238E27FC236}">
                  <a16:creationId xmlns:a16="http://schemas.microsoft.com/office/drawing/2014/main" id="{FBDBE86E-0316-41A8-92B1-C14DC12EB79E}"/>
                </a:ext>
              </a:extLst>
            </p:cNvPr>
            <p:cNvSpPr>
              <a:spLocks noChangeAspect="1"/>
            </p:cNvSpPr>
            <p:nvPr/>
          </p:nvSpPr>
          <p:spPr bwMode="auto">
            <a:xfrm>
              <a:off x="2314185" y="4666625"/>
              <a:ext cx="1371600" cy="1371600"/>
            </a:xfrm>
            <a:prstGeom prst="ellipse">
              <a:avLst/>
            </a:prstGeom>
            <a:solidFill>
              <a:schemeClr val="accent4"/>
            </a:solidFill>
            <a:ln w="25400" cap="flat" cmpd="sng" algn="ctr">
              <a:noFill/>
              <a:prstDash val="solid"/>
              <a:round/>
              <a:headEnd type="none" w="med" len="med"/>
              <a:tailEnd type="triangle" w="lg"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rebuchet MS" pitchFamily="34" charset="0"/>
                  <a:ea typeface="+mn-ea"/>
                  <a:cs typeface="+mn-cs"/>
                </a:rPr>
                <a:t> </a:t>
              </a:r>
            </a:p>
          </p:txBody>
        </p:sp>
        <p:pic>
          <p:nvPicPr>
            <p:cNvPr id="10" name="Graphic 9">
              <a:extLst>
                <a:ext uri="{FF2B5EF4-FFF2-40B4-BE49-F238E27FC236}">
                  <a16:creationId xmlns:a16="http://schemas.microsoft.com/office/drawing/2014/main" id="{FBA84BFF-50ED-41D6-BB34-94AC12B0F7D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549209" y="4872723"/>
              <a:ext cx="901552" cy="959405"/>
            </a:xfrm>
            <a:prstGeom prst="rect">
              <a:avLst/>
            </a:prstGeom>
          </p:spPr>
        </p:pic>
      </p:grpSp>
      <p:grpSp>
        <p:nvGrpSpPr>
          <p:cNvPr id="11" name="Group 10">
            <a:extLst>
              <a:ext uri="{FF2B5EF4-FFF2-40B4-BE49-F238E27FC236}">
                <a16:creationId xmlns:a16="http://schemas.microsoft.com/office/drawing/2014/main" id="{608BA531-8ECE-4312-87B4-F68D5B59AF69}"/>
              </a:ext>
            </a:extLst>
          </p:cNvPr>
          <p:cNvGrpSpPr>
            <a:grpSpLocks noChangeAspect="1"/>
          </p:cNvGrpSpPr>
          <p:nvPr/>
        </p:nvGrpSpPr>
        <p:grpSpPr>
          <a:xfrm>
            <a:off x="3611649" y="2044662"/>
            <a:ext cx="1769381" cy="1769381"/>
            <a:chOff x="571178" y="7000122"/>
            <a:chExt cx="1371600" cy="1371600"/>
          </a:xfrm>
        </p:grpSpPr>
        <p:sp>
          <p:nvSpPr>
            <p:cNvPr id="12" name="Oval 11">
              <a:extLst>
                <a:ext uri="{FF2B5EF4-FFF2-40B4-BE49-F238E27FC236}">
                  <a16:creationId xmlns:a16="http://schemas.microsoft.com/office/drawing/2014/main" id="{6289F7DE-26B2-4BE9-8C3F-598CE1B516F4}"/>
                </a:ext>
              </a:extLst>
            </p:cNvPr>
            <p:cNvSpPr>
              <a:spLocks noChangeAspect="1"/>
            </p:cNvSpPr>
            <p:nvPr/>
          </p:nvSpPr>
          <p:spPr bwMode="auto">
            <a:xfrm>
              <a:off x="571178" y="7000122"/>
              <a:ext cx="1371600" cy="1371600"/>
            </a:xfrm>
            <a:prstGeom prst="ellipse">
              <a:avLst/>
            </a:prstGeom>
            <a:solidFill>
              <a:schemeClr val="accent2"/>
            </a:solidFill>
            <a:ln w="25400" cap="flat" cmpd="sng" algn="ctr">
              <a:noFill/>
              <a:prstDash val="solid"/>
              <a:round/>
              <a:headEnd type="none" w="med" len="med"/>
              <a:tailEnd type="triangle" w="lg"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2A5E2"/>
                </a:solidFill>
                <a:effectLst/>
                <a:uLnTx/>
                <a:uFillTx/>
                <a:latin typeface="Trebuchet MS" pitchFamily="34" charset="0"/>
                <a:ea typeface="+mn-ea"/>
                <a:cs typeface="+mn-cs"/>
              </a:endParaRPr>
            </a:p>
          </p:txBody>
        </p:sp>
        <p:pic>
          <p:nvPicPr>
            <p:cNvPr id="13" name="Graphic 12">
              <a:extLst>
                <a:ext uri="{FF2B5EF4-FFF2-40B4-BE49-F238E27FC236}">
                  <a16:creationId xmlns:a16="http://schemas.microsoft.com/office/drawing/2014/main" id="{F4A70E94-B4A7-4E58-AD58-4B0556E5E19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55131" y="7316953"/>
              <a:ext cx="803695" cy="737938"/>
            </a:xfrm>
            <a:prstGeom prst="rect">
              <a:avLst/>
            </a:prstGeom>
          </p:spPr>
        </p:pic>
      </p:grpSp>
      <p:grpSp>
        <p:nvGrpSpPr>
          <p:cNvPr id="14" name="Group 13">
            <a:extLst>
              <a:ext uri="{FF2B5EF4-FFF2-40B4-BE49-F238E27FC236}">
                <a16:creationId xmlns:a16="http://schemas.microsoft.com/office/drawing/2014/main" id="{005C2AE4-52D0-4384-B5E6-3D9BDE35003A}"/>
              </a:ext>
            </a:extLst>
          </p:cNvPr>
          <p:cNvGrpSpPr>
            <a:grpSpLocks noChangeAspect="1"/>
          </p:cNvGrpSpPr>
          <p:nvPr/>
        </p:nvGrpSpPr>
        <p:grpSpPr>
          <a:xfrm>
            <a:off x="1284188" y="2044662"/>
            <a:ext cx="1769381" cy="1769381"/>
            <a:chOff x="5834127" y="6978926"/>
            <a:chExt cx="1371600" cy="1371600"/>
          </a:xfrm>
        </p:grpSpPr>
        <p:sp>
          <p:nvSpPr>
            <p:cNvPr id="15" name="Oval 14">
              <a:extLst>
                <a:ext uri="{FF2B5EF4-FFF2-40B4-BE49-F238E27FC236}">
                  <a16:creationId xmlns:a16="http://schemas.microsoft.com/office/drawing/2014/main" id="{61B035BB-6E12-4F0E-8D2C-AA2D21A10EE4}"/>
                </a:ext>
              </a:extLst>
            </p:cNvPr>
            <p:cNvSpPr>
              <a:spLocks noChangeAspect="1"/>
            </p:cNvSpPr>
            <p:nvPr/>
          </p:nvSpPr>
          <p:spPr bwMode="auto">
            <a:xfrm>
              <a:off x="5834127" y="6978926"/>
              <a:ext cx="1371600" cy="1371600"/>
            </a:xfrm>
            <a:prstGeom prst="ellipse">
              <a:avLst/>
            </a:prstGeom>
            <a:solidFill>
              <a:schemeClr val="tx1"/>
            </a:solidFill>
            <a:ln w="25400" cap="flat" cmpd="sng" algn="ctr">
              <a:noFill/>
              <a:prstDash val="solid"/>
              <a:round/>
              <a:headEnd type="none" w="med" len="med"/>
              <a:tailEnd type="triangle" w="lg"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rebuchet MS" pitchFamily="34" charset="0"/>
                  <a:ea typeface="+mn-ea"/>
                  <a:cs typeface="+mn-cs"/>
                </a:rPr>
                <a:t> </a:t>
              </a:r>
            </a:p>
          </p:txBody>
        </p:sp>
        <p:pic>
          <p:nvPicPr>
            <p:cNvPr id="16" name="Graphic 15">
              <a:extLst>
                <a:ext uri="{FF2B5EF4-FFF2-40B4-BE49-F238E27FC236}">
                  <a16:creationId xmlns:a16="http://schemas.microsoft.com/office/drawing/2014/main" id="{3FE222DF-9736-424B-ABCD-157CF3F451B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108809" y="7183796"/>
              <a:ext cx="822236" cy="961861"/>
            </a:xfrm>
            <a:prstGeom prst="rect">
              <a:avLst/>
            </a:prstGeom>
          </p:spPr>
        </p:pic>
      </p:grpSp>
    </p:spTree>
    <p:extLst>
      <p:ext uri="{BB962C8B-B14F-4D97-AF65-F5344CB8AC3E}">
        <p14:creationId xmlns:p14="http://schemas.microsoft.com/office/powerpoint/2010/main" val="375277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E34E-4047-4E1A-943B-BD99DCF4B53D}"/>
              </a:ext>
            </a:extLst>
          </p:cNvPr>
          <p:cNvSpPr>
            <a:spLocks noGrp="1"/>
          </p:cNvSpPr>
          <p:nvPr>
            <p:ph type="title"/>
          </p:nvPr>
        </p:nvSpPr>
        <p:spPr/>
        <p:txBody>
          <a:bodyPr/>
          <a:lstStyle/>
          <a:p>
            <a:r>
              <a:rPr lang="en-US" dirty="0"/>
              <a:t>Programs: Identifying Options</a:t>
            </a:r>
          </a:p>
        </p:txBody>
      </p:sp>
      <p:sp>
        <p:nvSpPr>
          <p:cNvPr id="4" name="Footer Placeholder 3">
            <a:extLst>
              <a:ext uri="{FF2B5EF4-FFF2-40B4-BE49-F238E27FC236}">
                <a16:creationId xmlns:a16="http://schemas.microsoft.com/office/drawing/2014/main" id="{A225DF33-C0B0-4189-B0CE-73E18BCA2985}"/>
              </a:ext>
            </a:extLst>
          </p:cNvPr>
          <p:cNvSpPr>
            <a:spLocks noGrp="1"/>
          </p:cNvSpPr>
          <p:nvPr>
            <p:ph type="ftr" sz="quarter" idx="10"/>
          </p:nvPr>
        </p:nvSpPr>
        <p:spPr/>
        <p:txBody>
          <a:bodyPr/>
          <a:lstStyle/>
          <a:p>
            <a:pPr>
              <a:defRPr/>
            </a:pPr>
            <a:r>
              <a:rPr lang="en-US" dirty="0"/>
              <a:t>grantee financial resilience</a:t>
            </a:r>
          </a:p>
        </p:txBody>
      </p:sp>
      <p:grpSp>
        <p:nvGrpSpPr>
          <p:cNvPr id="38" name="Group 37">
            <a:extLst>
              <a:ext uri="{FF2B5EF4-FFF2-40B4-BE49-F238E27FC236}">
                <a16:creationId xmlns:a16="http://schemas.microsoft.com/office/drawing/2014/main" id="{23471DF6-279A-4E74-99DA-8C685A0E6B21}"/>
              </a:ext>
            </a:extLst>
          </p:cNvPr>
          <p:cNvGrpSpPr/>
          <p:nvPr/>
        </p:nvGrpSpPr>
        <p:grpSpPr>
          <a:xfrm>
            <a:off x="274912" y="2541357"/>
            <a:ext cx="2011680" cy="3080370"/>
            <a:chOff x="274912" y="2541357"/>
            <a:chExt cx="2011680" cy="3080370"/>
          </a:xfrm>
        </p:grpSpPr>
        <p:sp>
          <p:nvSpPr>
            <p:cNvPr id="42" name="TextBox 41">
              <a:extLst>
                <a:ext uri="{FF2B5EF4-FFF2-40B4-BE49-F238E27FC236}">
                  <a16:creationId xmlns:a16="http://schemas.microsoft.com/office/drawing/2014/main" id="{F2B10FD3-36B5-4506-9B1B-DE5D41C9C963}"/>
                </a:ext>
              </a:extLst>
            </p:cNvPr>
            <p:cNvSpPr txBox="1"/>
            <p:nvPr/>
          </p:nvSpPr>
          <p:spPr>
            <a:xfrm>
              <a:off x="274912" y="2541357"/>
              <a:ext cx="2011680" cy="3080370"/>
            </a:xfrm>
            <a:custGeom>
              <a:avLst/>
              <a:gdLst>
                <a:gd name="connsiteX0" fmla="*/ 0 w 2011680"/>
                <a:gd name="connsiteY0" fmla="*/ 0 h 3080370"/>
                <a:gd name="connsiteX1" fmla="*/ 357654 w 2011680"/>
                <a:gd name="connsiteY1" fmla="*/ 0 h 3080370"/>
                <a:gd name="connsiteX2" fmla="*/ 363662 w 2011680"/>
                <a:gd name="connsiteY2" fmla="*/ 59597 h 3080370"/>
                <a:gd name="connsiteX3" fmla="*/ 1005840 w 2011680"/>
                <a:gd name="connsiteY3" fmla="*/ 582987 h 3080370"/>
                <a:gd name="connsiteX4" fmla="*/ 1648018 w 2011680"/>
                <a:gd name="connsiteY4" fmla="*/ 59597 h 3080370"/>
                <a:gd name="connsiteX5" fmla="*/ 1654026 w 2011680"/>
                <a:gd name="connsiteY5" fmla="*/ 0 h 3080370"/>
                <a:gd name="connsiteX6" fmla="*/ 2011680 w 2011680"/>
                <a:gd name="connsiteY6" fmla="*/ 0 h 3080370"/>
                <a:gd name="connsiteX7" fmla="*/ 2011680 w 2011680"/>
                <a:gd name="connsiteY7" fmla="*/ 3080370 h 3080370"/>
                <a:gd name="connsiteX8" fmla="*/ 0 w 2011680"/>
                <a:gd name="connsiteY8" fmla="*/ 3080370 h 308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1680" h="3080370">
                  <a:moveTo>
                    <a:pt x="0" y="0"/>
                  </a:moveTo>
                  <a:lnTo>
                    <a:pt x="357654" y="0"/>
                  </a:lnTo>
                  <a:lnTo>
                    <a:pt x="363662" y="59597"/>
                  </a:lnTo>
                  <a:cubicBezTo>
                    <a:pt x="424785" y="358295"/>
                    <a:pt x="689073" y="582987"/>
                    <a:pt x="1005840" y="582987"/>
                  </a:cubicBezTo>
                  <a:cubicBezTo>
                    <a:pt x="1322608" y="582987"/>
                    <a:pt x="1586895" y="358295"/>
                    <a:pt x="1648018" y="59597"/>
                  </a:cubicBezTo>
                  <a:lnTo>
                    <a:pt x="1654026" y="0"/>
                  </a:lnTo>
                  <a:lnTo>
                    <a:pt x="2011680" y="0"/>
                  </a:lnTo>
                  <a:lnTo>
                    <a:pt x="2011680" y="3080370"/>
                  </a:lnTo>
                  <a:lnTo>
                    <a:pt x="0" y="3080370"/>
                  </a:lnTo>
                  <a:close/>
                </a:path>
              </a:pathLst>
            </a:custGeom>
            <a:solidFill>
              <a:schemeClr val="accent1"/>
            </a:solidFill>
          </p:spPr>
          <p:txBody>
            <a:bodyPr wrap="square" tIns="91440" bIns="9144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9" name="TextBox 28">
              <a:extLst>
                <a:ext uri="{FF2B5EF4-FFF2-40B4-BE49-F238E27FC236}">
                  <a16:creationId xmlns:a16="http://schemas.microsoft.com/office/drawing/2014/main" id="{93E3B9D2-0DAA-4921-B37C-5CFD13094976}"/>
                </a:ext>
              </a:extLst>
            </p:cNvPr>
            <p:cNvSpPr txBox="1"/>
            <p:nvPr/>
          </p:nvSpPr>
          <p:spPr>
            <a:xfrm>
              <a:off x="591109" y="3562987"/>
              <a:ext cx="1379287"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a:ea typeface="+mn-ea"/>
                  <a:cs typeface="+mn-cs"/>
                </a:rPr>
                <a:t>Have or will any of our activities pause/stop?</a:t>
              </a:r>
            </a:p>
          </p:txBody>
        </p:sp>
      </p:grpSp>
      <p:pic>
        <p:nvPicPr>
          <p:cNvPr id="28" name="Graphic 27">
            <a:extLst>
              <a:ext uri="{FF2B5EF4-FFF2-40B4-BE49-F238E27FC236}">
                <a16:creationId xmlns:a16="http://schemas.microsoft.com/office/drawing/2014/main" id="{087034EA-C848-4170-AE12-9B99C430B80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35990" y="2060377"/>
            <a:ext cx="889524" cy="889525"/>
          </a:xfrm>
          <a:prstGeom prst="rect">
            <a:avLst/>
          </a:prstGeom>
        </p:spPr>
      </p:pic>
      <p:grpSp>
        <p:nvGrpSpPr>
          <p:cNvPr id="49" name="Group 48">
            <a:extLst>
              <a:ext uri="{FF2B5EF4-FFF2-40B4-BE49-F238E27FC236}">
                <a16:creationId xmlns:a16="http://schemas.microsoft.com/office/drawing/2014/main" id="{AC513A67-6764-49F4-987D-3AEC9AEA1515}"/>
              </a:ext>
            </a:extLst>
          </p:cNvPr>
          <p:cNvGrpSpPr/>
          <p:nvPr/>
        </p:nvGrpSpPr>
        <p:grpSpPr>
          <a:xfrm>
            <a:off x="4665750" y="2541357"/>
            <a:ext cx="2011680" cy="3092298"/>
            <a:chOff x="4665750" y="2541357"/>
            <a:chExt cx="2011680" cy="3092298"/>
          </a:xfrm>
        </p:grpSpPr>
        <p:sp>
          <p:nvSpPr>
            <p:cNvPr id="45" name="TextBox 44">
              <a:extLst>
                <a:ext uri="{FF2B5EF4-FFF2-40B4-BE49-F238E27FC236}">
                  <a16:creationId xmlns:a16="http://schemas.microsoft.com/office/drawing/2014/main" id="{A3961A06-F2C3-4175-9ACE-43C027A6675C}"/>
                </a:ext>
              </a:extLst>
            </p:cNvPr>
            <p:cNvSpPr txBox="1"/>
            <p:nvPr/>
          </p:nvSpPr>
          <p:spPr>
            <a:xfrm>
              <a:off x="4665750" y="2541357"/>
              <a:ext cx="2011680" cy="3092298"/>
            </a:xfrm>
            <a:custGeom>
              <a:avLst/>
              <a:gdLst>
                <a:gd name="connsiteX0" fmla="*/ 0 w 2011680"/>
                <a:gd name="connsiteY0" fmla="*/ 0 h 3092298"/>
                <a:gd name="connsiteX1" fmla="*/ 352898 w 2011680"/>
                <a:gd name="connsiteY1" fmla="*/ 0 h 3092298"/>
                <a:gd name="connsiteX2" fmla="*/ 350345 w 2011680"/>
                <a:gd name="connsiteY2" fmla="*/ 25320 h 3092298"/>
                <a:gd name="connsiteX3" fmla="*/ 1005840 w 2011680"/>
                <a:gd name="connsiteY3" fmla="*/ 680815 h 3092298"/>
                <a:gd name="connsiteX4" fmla="*/ 1661335 w 2011680"/>
                <a:gd name="connsiteY4" fmla="*/ 25320 h 3092298"/>
                <a:gd name="connsiteX5" fmla="*/ 1658783 w 2011680"/>
                <a:gd name="connsiteY5" fmla="*/ 0 h 3092298"/>
                <a:gd name="connsiteX6" fmla="*/ 2011680 w 2011680"/>
                <a:gd name="connsiteY6" fmla="*/ 0 h 3092298"/>
                <a:gd name="connsiteX7" fmla="*/ 2011680 w 2011680"/>
                <a:gd name="connsiteY7" fmla="*/ 3092298 h 3092298"/>
                <a:gd name="connsiteX8" fmla="*/ 0 w 2011680"/>
                <a:gd name="connsiteY8" fmla="*/ 3092298 h 309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1680" h="3092298">
                  <a:moveTo>
                    <a:pt x="0" y="0"/>
                  </a:moveTo>
                  <a:lnTo>
                    <a:pt x="352898" y="0"/>
                  </a:lnTo>
                  <a:lnTo>
                    <a:pt x="350345" y="25320"/>
                  </a:lnTo>
                  <a:cubicBezTo>
                    <a:pt x="350345" y="387340"/>
                    <a:pt x="643820" y="680815"/>
                    <a:pt x="1005840" y="680815"/>
                  </a:cubicBezTo>
                  <a:cubicBezTo>
                    <a:pt x="1367860" y="680815"/>
                    <a:pt x="1661335" y="387340"/>
                    <a:pt x="1661335" y="25320"/>
                  </a:cubicBezTo>
                  <a:lnTo>
                    <a:pt x="1658783" y="0"/>
                  </a:lnTo>
                  <a:lnTo>
                    <a:pt x="2011680" y="0"/>
                  </a:lnTo>
                  <a:lnTo>
                    <a:pt x="2011680" y="3092298"/>
                  </a:lnTo>
                  <a:lnTo>
                    <a:pt x="0" y="3092298"/>
                  </a:lnTo>
                  <a:close/>
                </a:path>
              </a:pathLst>
            </a:custGeom>
            <a:solidFill>
              <a:schemeClr val="accent2"/>
            </a:solidFill>
          </p:spPr>
          <p:txBody>
            <a:bodyPr wrap="square" tIns="91440" bIns="9144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36" name="TextBox 35">
              <a:extLst>
                <a:ext uri="{FF2B5EF4-FFF2-40B4-BE49-F238E27FC236}">
                  <a16:creationId xmlns:a16="http://schemas.microsoft.com/office/drawing/2014/main" id="{0BCF6E00-731B-4F03-98DE-9C39C0E96BE4}"/>
                </a:ext>
              </a:extLst>
            </p:cNvPr>
            <p:cNvSpPr txBox="1"/>
            <p:nvPr/>
          </p:nvSpPr>
          <p:spPr>
            <a:xfrm>
              <a:off x="4915381" y="3501862"/>
              <a:ext cx="1512419"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a:ea typeface="+mn-ea"/>
                  <a:cs typeface="+mn-cs"/>
                </a:rPr>
                <a:t>Are any activities increasing? Are new activities needed?</a:t>
              </a:r>
            </a:p>
          </p:txBody>
        </p:sp>
      </p:grpSp>
      <p:pic>
        <p:nvPicPr>
          <p:cNvPr id="35" name="Graphic 34">
            <a:extLst>
              <a:ext uri="{FF2B5EF4-FFF2-40B4-BE49-F238E27FC236}">
                <a16:creationId xmlns:a16="http://schemas.microsoft.com/office/drawing/2014/main" id="{5FB8E00C-431F-411C-BAF6-FF526A7D25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278027" y="2035128"/>
            <a:ext cx="787127" cy="940023"/>
          </a:xfrm>
          <a:prstGeom prst="rect">
            <a:avLst/>
          </a:prstGeom>
        </p:spPr>
      </p:pic>
      <p:grpSp>
        <p:nvGrpSpPr>
          <p:cNvPr id="50" name="Group 49">
            <a:extLst>
              <a:ext uri="{FF2B5EF4-FFF2-40B4-BE49-F238E27FC236}">
                <a16:creationId xmlns:a16="http://schemas.microsoft.com/office/drawing/2014/main" id="{9DC45DD0-19D5-4D9F-A127-E4E5C6C81987}"/>
              </a:ext>
            </a:extLst>
          </p:cNvPr>
          <p:cNvGrpSpPr/>
          <p:nvPr/>
        </p:nvGrpSpPr>
        <p:grpSpPr>
          <a:xfrm>
            <a:off x="6861170" y="2541357"/>
            <a:ext cx="2011680" cy="3092298"/>
            <a:chOff x="6861170" y="2541357"/>
            <a:chExt cx="2011680" cy="3092298"/>
          </a:xfrm>
        </p:grpSpPr>
        <p:sp>
          <p:nvSpPr>
            <p:cNvPr id="47" name="TextBox 46">
              <a:extLst>
                <a:ext uri="{FF2B5EF4-FFF2-40B4-BE49-F238E27FC236}">
                  <a16:creationId xmlns:a16="http://schemas.microsoft.com/office/drawing/2014/main" id="{8EAFD3EF-3F31-4B5D-B164-6DD11D4CFC57}"/>
                </a:ext>
              </a:extLst>
            </p:cNvPr>
            <p:cNvSpPr txBox="1"/>
            <p:nvPr/>
          </p:nvSpPr>
          <p:spPr>
            <a:xfrm>
              <a:off x="6861170" y="2541357"/>
              <a:ext cx="2011680" cy="3092298"/>
            </a:xfrm>
            <a:custGeom>
              <a:avLst/>
              <a:gdLst>
                <a:gd name="connsiteX0" fmla="*/ 0 w 2011680"/>
                <a:gd name="connsiteY0" fmla="*/ 0 h 3092298"/>
                <a:gd name="connsiteX1" fmla="*/ 352898 w 2011680"/>
                <a:gd name="connsiteY1" fmla="*/ 0 h 3092298"/>
                <a:gd name="connsiteX2" fmla="*/ 350345 w 2011680"/>
                <a:gd name="connsiteY2" fmla="*/ 25320 h 3092298"/>
                <a:gd name="connsiteX3" fmla="*/ 1005840 w 2011680"/>
                <a:gd name="connsiteY3" fmla="*/ 680815 h 3092298"/>
                <a:gd name="connsiteX4" fmla="*/ 1661335 w 2011680"/>
                <a:gd name="connsiteY4" fmla="*/ 25320 h 3092298"/>
                <a:gd name="connsiteX5" fmla="*/ 1658783 w 2011680"/>
                <a:gd name="connsiteY5" fmla="*/ 0 h 3092298"/>
                <a:gd name="connsiteX6" fmla="*/ 2011680 w 2011680"/>
                <a:gd name="connsiteY6" fmla="*/ 0 h 3092298"/>
                <a:gd name="connsiteX7" fmla="*/ 2011680 w 2011680"/>
                <a:gd name="connsiteY7" fmla="*/ 3092298 h 3092298"/>
                <a:gd name="connsiteX8" fmla="*/ 0 w 2011680"/>
                <a:gd name="connsiteY8" fmla="*/ 3092298 h 309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1680" h="3092298">
                  <a:moveTo>
                    <a:pt x="0" y="0"/>
                  </a:moveTo>
                  <a:lnTo>
                    <a:pt x="352898" y="0"/>
                  </a:lnTo>
                  <a:lnTo>
                    <a:pt x="350345" y="25320"/>
                  </a:lnTo>
                  <a:cubicBezTo>
                    <a:pt x="350345" y="387340"/>
                    <a:pt x="643820" y="680815"/>
                    <a:pt x="1005840" y="680815"/>
                  </a:cubicBezTo>
                  <a:cubicBezTo>
                    <a:pt x="1367860" y="680815"/>
                    <a:pt x="1661335" y="387340"/>
                    <a:pt x="1661335" y="25320"/>
                  </a:cubicBezTo>
                  <a:lnTo>
                    <a:pt x="1658783" y="0"/>
                  </a:lnTo>
                  <a:lnTo>
                    <a:pt x="2011680" y="0"/>
                  </a:lnTo>
                  <a:lnTo>
                    <a:pt x="2011680" y="3092298"/>
                  </a:lnTo>
                  <a:lnTo>
                    <a:pt x="0" y="3092298"/>
                  </a:lnTo>
                  <a:close/>
                </a:path>
              </a:pathLst>
            </a:custGeom>
            <a:solidFill>
              <a:schemeClr val="accent6"/>
            </a:solidFill>
          </p:spPr>
          <p:txBody>
            <a:bodyPr wrap="square" tIns="91440" bIns="9144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41" name="TextBox 40">
              <a:extLst>
                <a:ext uri="{FF2B5EF4-FFF2-40B4-BE49-F238E27FC236}">
                  <a16:creationId xmlns:a16="http://schemas.microsoft.com/office/drawing/2014/main" id="{CC7253E3-C424-4176-9F77-17B5302791C9}"/>
                </a:ext>
              </a:extLst>
            </p:cNvPr>
            <p:cNvSpPr txBox="1"/>
            <p:nvPr/>
          </p:nvSpPr>
          <p:spPr>
            <a:xfrm>
              <a:off x="7097738" y="3580411"/>
              <a:ext cx="1538545"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a:ea typeface="+mn-ea"/>
                  <a:cs typeface="+mn-cs"/>
                </a:rPr>
                <a:t>What is core to our mission and should be maintained?</a:t>
              </a:r>
            </a:p>
          </p:txBody>
        </p:sp>
      </p:grpSp>
      <p:pic>
        <p:nvPicPr>
          <p:cNvPr id="44" name="Graphic 43">
            <a:extLst>
              <a:ext uri="{FF2B5EF4-FFF2-40B4-BE49-F238E27FC236}">
                <a16:creationId xmlns:a16="http://schemas.microsoft.com/office/drawing/2014/main" id="{16DCF835-25EC-4227-AA40-ABE96228D99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442302" y="2187271"/>
            <a:ext cx="849417" cy="758813"/>
          </a:xfrm>
          <a:prstGeom prst="rect">
            <a:avLst/>
          </a:prstGeom>
        </p:spPr>
      </p:pic>
      <p:grpSp>
        <p:nvGrpSpPr>
          <p:cNvPr id="48" name="Group 47">
            <a:extLst>
              <a:ext uri="{FF2B5EF4-FFF2-40B4-BE49-F238E27FC236}">
                <a16:creationId xmlns:a16="http://schemas.microsoft.com/office/drawing/2014/main" id="{5D631637-F824-40B6-BA7F-A848CBBC28B8}"/>
              </a:ext>
            </a:extLst>
          </p:cNvPr>
          <p:cNvGrpSpPr/>
          <p:nvPr/>
        </p:nvGrpSpPr>
        <p:grpSpPr>
          <a:xfrm>
            <a:off x="2470331" y="2541356"/>
            <a:ext cx="2011680" cy="3084381"/>
            <a:chOff x="2470331" y="2541356"/>
            <a:chExt cx="2011680" cy="3084381"/>
          </a:xfrm>
          <a:solidFill>
            <a:schemeClr val="accent4"/>
          </a:solidFill>
        </p:grpSpPr>
        <p:sp>
          <p:nvSpPr>
            <p:cNvPr id="43" name="TextBox 42">
              <a:extLst>
                <a:ext uri="{FF2B5EF4-FFF2-40B4-BE49-F238E27FC236}">
                  <a16:creationId xmlns:a16="http://schemas.microsoft.com/office/drawing/2014/main" id="{D35D6F80-1A1A-4BA0-8EB3-06DB76B16B7B}"/>
                </a:ext>
              </a:extLst>
            </p:cNvPr>
            <p:cNvSpPr txBox="1"/>
            <p:nvPr/>
          </p:nvSpPr>
          <p:spPr>
            <a:xfrm>
              <a:off x="2470331" y="2541356"/>
              <a:ext cx="2011680" cy="3084381"/>
            </a:xfrm>
            <a:custGeom>
              <a:avLst/>
              <a:gdLst>
                <a:gd name="connsiteX0" fmla="*/ 0 w 2011680"/>
                <a:gd name="connsiteY0" fmla="*/ 0 h 3084381"/>
                <a:gd name="connsiteX1" fmla="*/ 352898 w 2011680"/>
                <a:gd name="connsiteY1" fmla="*/ 0 h 3084381"/>
                <a:gd name="connsiteX2" fmla="*/ 350345 w 2011680"/>
                <a:gd name="connsiteY2" fmla="*/ 25321 h 3084381"/>
                <a:gd name="connsiteX3" fmla="*/ 1005840 w 2011680"/>
                <a:gd name="connsiteY3" fmla="*/ 680816 h 3084381"/>
                <a:gd name="connsiteX4" fmla="*/ 1661335 w 2011680"/>
                <a:gd name="connsiteY4" fmla="*/ 25321 h 3084381"/>
                <a:gd name="connsiteX5" fmla="*/ 1658783 w 2011680"/>
                <a:gd name="connsiteY5" fmla="*/ 0 h 3084381"/>
                <a:gd name="connsiteX6" fmla="*/ 2011680 w 2011680"/>
                <a:gd name="connsiteY6" fmla="*/ 0 h 3084381"/>
                <a:gd name="connsiteX7" fmla="*/ 2011680 w 2011680"/>
                <a:gd name="connsiteY7" fmla="*/ 3084381 h 3084381"/>
                <a:gd name="connsiteX8" fmla="*/ 0 w 2011680"/>
                <a:gd name="connsiteY8" fmla="*/ 3084381 h 308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1680" h="3084381">
                  <a:moveTo>
                    <a:pt x="0" y="0"/>
                  </a:moveTo>
                  <a:lnTo>
                    <a:pt x="352898" y="0"/>
                  </a:lnTo>
                  <a:lnTo>
                    <a:pt x="350345" y="25321"/>
                  </a:lnTo>
                  <a:cubicBezTo>
                    <a:pt x="350345" y="387341"/>
                    <a:pt x="643820" y="680816"/>
                    <a:pt x="1005840" y="680816"/>
                  </a:cubicBezTo>
                  <a:cubicBezTo>
                    <a:pt x="1367860" y="680816"/>
                    <a:pt x="1661335" y="387341"/>
                    <a:pt x="1661335" y="25321"/>
                  </a:cubicBezTo>
                  <a:lnTo>
                    <a:pt x="1658783" y="0"/>
                  </a:lnTo>
                  <a:lnTo>
                    <a:pt x="2011680" y="0"/>
                  </a:lnTo>
                  <a:lnTo>
                    <a:pt x="2011680" y="3084381"/>
                  </a:lnTo>
                  <a:lnTo>
                    <a:pt x="0" y="3084381"/>
                  </a:lnTo>
                  <a:close/>
                </a:path>
              </a:pathLst>
            </a:custGeom>
            <a:grpFill/>
          </p:spPr>
          <p:txBody>
            <a:bodyPr wrap="square" tIns="91440" bIns="9144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40" name="TextBox 39">
              <a:extLst>
                <a:ext uri="{FF2B5EF4-FFF2-40B4-BE49-F238E27FC236}">
                  <a16:creationId xmlns:a16="http://schemas.microsoft.com/office/drawing/2014/main" id="{6BAA01C8-3932-4B0E-897F-D42DA204769D}"/>
                </a:ext>
              </a:extLst>
            </p:cNvPr>
            <p:cNvSpPr txBox="1"/>
            <p:nvPr/>
          </p:nvSpPr>
          <p:spPr>
            <a:xfrm>
              <a:off x="2827692" y="3501862"/>
              <a:ext cx="1296959" cy="1107996"/>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a:ea typeface="+mn-ea"/>
                  <a:cs typeface="+mn-cs"/>
                </a:rPr>
                <a:t>Do we need to change the delivery method?</a:t>
              </a:r>
            </a:p>
          </p:txBody>
        </p:sp>
      </p:grpSp>
      <p:pic>
        <p:nvPicPr>
          <p:cNvPr id="18" name="Graphic 17">
            <a:extLst>
              <a:ext uri="{FF2B5EF4-FFF2-40B4-BE49-F238E27FC236}">
                <a16:creationId xmlns:a16="http://schemas.microsoft.com/office/drawing/2014/main" id="{81165215-AE4D-4DB3-A73B-BA01A6A4572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047546" y="2060377"/>
            <a:ext cx="857250" cy="962025"/>
          </a:xfrm>
          <a:prstGeom prst="rect">
            <a:avLst/>
          </a:prstGeom>
        </p:spPr>
      </p:pic>
    </p:spTree>
    <p:extLst>
      <p:ext uri="{BB962C8B-B14F-4D97-AF65-F5344CB8AC3E}">
        <p14:creationId xmlns:p14="http://schemas.microsoft.com/office/powerpoint/2010/main" val="1961223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EF6F54B2-08B3-4864-B2CE-5D8F0226335F}"/>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noFill/>
        </p:spPr>
      </p:pic>
      <p:sp>
        <p:nvSpPr>
          <p:cNvPr id="3" name="Content Placeholder 2">
            <a:extLst>
              <a:ext uri="{FF2B5EF4-FFF2-40B4-BE49-F238E27FC236}">
                <a16:creationId xmlns:a16="http://schemas.microsoft.com/office/drawing/2014/main" id="{161BE971-A29E-40B0-B064-E7722E6D6D56}"/>
              </a:ext>
            </a:extLst>
          </p:cNvPr>
          <p:cNvSpPr>
            <a:spLocks noGrp="1"/>
          </p:cNvSpPr>
          <p:nvPr>
            <p:ph sz="quarter" idx="12"/>
          </p:nvPr>
        </p:nvSpPr>
        <p:spPr>
          <a:xfrm>
            <a:off x="2133599" y="1828800"/>
            <a:ext cx="3365501" cy="1659536"/>
          </a:xfrm>
        </p:spPr>
        <p:txBody>
          <a:bodyPr wrap="square" anchor="ctr">
            <a:normAutofit/>
          </a:bodyPr>
          <a:lstStyle/>
          <a:p>
            <a:r>
              <a:rPr lang="en-US" sz="2000" b="1" dirty="0">
                <a:solidFill>
                  <a:schemeClr val="accent1"/>
                </a:solidFill>
              </a:rPr>
              <a:t>HILDA POLANCO</a:t>
            </a:r>
          </a:p>
          <a:p>
            <a:r>
              <a:rPr lang="en-US" dirty="0"/>
              <a:t>Managing Director, BDO FMA</a:t>
            </a:r>
          </a:p>
        </p:txBody>
      </p:sp>
      <p:sp>
        <p:nvSpPr>
          <p:cNvPr id="17" name="Footer Placeholder 5">
            <a:extLst>
              <a:ext uri="{FF2B5EF4-FFF2-40B4-BE49-F238E27FC236}">
                <a16:creationId xmlns:a16="http://schemas.microsoft.com/office/drawing/2014/main" id="{E80EFCF0-1A03-4006-9CB6-51673324A69B}"/>
              </a:ext>
            </a:extLst>
          </p:cNvPr>
          <p:cNvSpPr>
            <a:spLocks noGrp="1"/>
          </p:cNvSpPr>
          <p:nvPr>
            <p:ph type="ftr" sz="quarter" idx="14"/>
          </p:nvPr>
        </p:nvSpPr>
        <p:spPr/>
        <p:txBody>
          <a:bodyPr/>
          <a:lstStyle/>
          <a:p>
            <a:r>
              <a:rPr lang="en-US" dirty="0"/>
              <a:t>grantee financial resilience</a:t>
            </a:r>
          </a:p>
        </p:txBody>
      </p:sp>
      <p:sp>
        <p:nvSpPr>
          <p:cNvPr id="7" name="Title 6">
            <a:extLst>
              <a:ext uri="{FF2B5EF4-FFF2-40B4-BE49-F238E27FC236}">
                <a16:creationId xmlns:a16="http://schemas.microsoft.com/office/drawing/2014/main" id="{008E0D5E-3792-4F87-9490-11A58BF709A2}"/>
              </a:ext>
            </a:extLst>
          </p:cNvPr>
          <p:cNvSpPr>
            <a:spLocks noGrp="1"/>
          </p:cNvSpPr>
          <p:nvPr>
            <p:ph type="title"/>
          </p:nvPr>
        </p:nvSpPr>
        <p:spPr/>
        <p:txBody>
          <a:bodyPr wrap="square" anchor="t">
            <a:normAutofit/>
          </a:bodyPr>
          <a:lstStyle/>
          <a:p>
            <a:r>
              <a:rPr lang="en-US" dirty="0"/>
              <a:t>Today’s Presenter</a:t>
            </a:r>
          </a:p>
        </p:txBody>
      </p:sp>
    </p:spTree>
    <p:extLst>
      <p:ext uri="{BB962C8B-B14F-4D97-AF65-F5344CB8AC3E}">
        <p14:creationId xmlns:p14="http://schemas.microsoft.com/office/powerpoint/2010/main" val="822545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7E11B-2057-4C96-831B-083392E6BE74}"/>
              </a:ext>
            </a:extLst>
          </p:cNvPr>
          <p:cNvSpPr>
            <a:spLocks noGrp="1"/>
          </p:cNvSpPr>
          <p:nvPr>
            <p:ph type="ctrTitle"/>
          </p:nvPr>
        </p:nvSpPr>
        <p:spPr/>
        <p:txBody>
          <a:bodyPr/>
          <a:lstStyle/>
          <a:p>
            <a:r>
              <a:rPr lang="en-US" dirty="0"/>
              <a:t>Thoughts &amp; </a:t>
            </a:r>
            <a:br>
              <a:rPr lang="en-US" dirty="0"/>
            </a:br>
            <a:r>
              <a:rPr lang="en-US" dirty="0"/>
              <a:t>Questions</a:t>
            </a:r>
          </a:p>
        </p:txBody>
      </p:sp>
      <p:sp>
        <p:nvSpPr>
          <p:cNvPr id="4" name="Footer Placeholder 3">
            <a:extLst>
              <a:ext uri="{FF2B5EF4-FFF2-40B4-BE49-F238E27FC236}">
                <a16:creationId xmlns:a16="http://schemas.microsoft.com/office/drawing/2014/main" id="{9BD1C24E-40D1-4CAC-99D9-8BB08DEFFA76}"/>
              </a:ext>
            </a:extLst>
          </p:cNvPr>
          <p:cNvSpPr>
            <a:spLocks noGrp="1"/>
          </p:cNvSpPr>
          <p:nvPr>
            <p:ph type="ftr" sz="quarter" idx="3"/>
          </p:nvPr>
        </p:nvSpPr>
        <p:spPr/>
        <p:txBody>
          <a:bodyPr/>
          <a:lstStyle/>
          <a:p>
            <a:pPr>
              <a:defRPr/>
            </a:pPr>
            <a:r>
              <a:rPr lang="en-US" dirty="0"/>
              <a:t>grantee financial resilience</a:t>
            </a:r>
          </a:p>
        </p:txBody>
      </p:sp>
      <p:pic>
        <p:nvPicPr>
          <p:cNvPr id="5" name="Graphic 4">
            <a:extLst>
              <a:ext uri="{FF2B5EF4-FFF2-40B4-BE49-F238E27FC236}">
                <a16:creationId xmlns:a16="http://schemas.microsoft.com/office/drawing/2014/main" id="{D21C232E-5CD1-4BAA-BFB4-681490169FD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800205" y="2908735"/>
            <a:ext cx="2425265" cy="2425265"/>
          </a:xfrm>
          <a:prstGeom prst="rect">
            <a:avLst/>
          </a:prstGeom>
        </p:spPr>
      </p:pic>
    </p:spTree>
    <p:extLst>
      <p:ext uri="{BB962C8B-B14F-4D97-AF65-F5344CB8AC3E}">
        <p14:creationId xmlns:p14="http://schemas.microsoft.com/office/powerpoint/2010/main" val="4035825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0E1FE-B3C1-478E-95F1-6B2E56083010}"/>
              </a:ext>
            </a:extLst>
          </p:cNvPr>
          <p:cNvSpPr>
            <a:spLocks noGrp="1"/>
          </p:cNvSpPr>
          <p:nvPr>
            <p:ph type="title"/>
          </p:nvPr>
        </p:nvSpPr>
        <p:spPr/>
        <p:txBody>
          <a:bodyPr/>
          <a:lstStyle/>
          <a:p>
            <a:r>
              <a:rPr lang="en-US" dirty="0"/>
              <a:t>Breakout Activity</a:t>
            </a:r>
          </a:p>
        </p:txBody>
      </p:sp>
      <p:sp>
        <p:nvSpPr>
          <p:cNvPr id="3" name="Content Placeholder 2">
            <a:extLst>
              <a:ext uri="{FF2B5EF4-FFF2-40B4-BE49-F238E27FC236}">
                <a16:creationId xmlns:a16="http://schemas.microsoft.com/office/drawing/2014/main" id="{9B5CBA9C-7857-4BDA-9045-65EA6E54D062}"/>
              </a:ext>
            </a:extLst>
          </p:cNvPr>
          <p:cNvSpPr>
            <a:spLocks noGrp="1"/>
          </p:cNvSpPr>
          <p:nvPr>
            <p:ph idx="1"/>
          </p:nvPr>
        </p:nvSpPr>
        <p:spPr>
          <a:xfrm>
            <a:off x="266700" y="1828800"/>
            <a:ext cx="5734855" cy="4114800"/>
          </a:xfrm>
        </p:spPr>
        <p:txBody>
          <a:bodyPr/>
          <a:lstStyle/>
          <a:p>
            <a:pPr marL="282575" lvl="1" indent="-282575">
              <a:spcBef>
                <a:spcPts val="600"/>
              </a:spcBef>
              <a:spcAft>
                <a:spcPts val="1200"/>
              </a:spcAft>
            </a:pPr>
            <a:r>
              <a:rPr lang="en-US" sz="2000" dirty="0"/>
              <a:t>Discuss the following questions with your group:</a:t>
            </a:r>
          </a:p>
          <a:p>
            <a:pPr marL="468630" lvl="2" indent="-285750">
              <a:spcBef>
                <a:spcPts val="600"/>
              </a:spcBef>
              <a:spcAft>
                <a:spcPts val="1200"/>
              </a:spcAft>
            </a:pPr>
            <a:r>
              <a:rPr lang="en-US" sz="2000" dirty="0"/>
              <a:t>How have your grantees been able to adapt and pivot over the past year?</a:t>
            </a:r>
          </a:p>
          <a:p>
            <a:pPr marL="468630" lvl="2" indent="-285750">
              <a:spcBef>
                <a:spcPts val="600"/>
              </a:spcBef>
              <a:spcAft>
                <a:spcPts val="1200"/>
              </a:spcAft>
            </a:pPr>
            <a:r>
              <a:rPr lang="en-US" sz="2000" dirty="0"/>
              <a:t>In which cases have you seen grantees not be able to successfully adapt?</a:t>
            </a:r>
          </a:p>
          <a:p>
            <a:pPr marL="285750" lvl="1" indent="-285750">
              <a:spcBef>
                <a:spcPts val="600"/>
              </a:spcBef>
              <a:spcAft>
                <a:spcPts val="1800"/>
              </a:spcAft>
            </a:pPr>
            <a:r>
              <a:rPr lang="en-US" sz="2000" dirty="0"/>
              <a:t>Designate a member of your team to document some of the key takeaways in the Padlet, using the link provided in the chat</a:t>
            </a:r>
          </a:p>
        </p:txBody>
      </p:sp>
      <p:sp>
        <p:nvSpPr>
          <p:cNvPr id="4" name="Footer Placeholder 3">
            <a:extLst>
              <a:ext uri="{FF2B5EF4-FFF2-40B4-BE49-F238E27FC236}">
                <a16:creationId xmlns:a16="http://schemas.microsoft.com/office/drawing/2014/main" id="{D270162D-6FAB-4BE7-A027-780FCB362077}"/>
              </a:ext>
            </a:extLst>
          </p:cNvPr>
          <p:cNvSpPr>
            <a:spLocks noGrp="1"/>
          </p:cNvSpPr>
          <p:nvPr>
            <p:ph type="ftr" sz="quarter" idx="10"/>
          </p:nvPr>
        </p:nvSpPr>
        <p:spPr/>
        <p:txBody>
          <a:bodyPr/>
          <a:lstStyle/>
          <a:p>
            <a:pPr>
              <a:defRPr/>
            </a:pPr>
            <a:r>
              <a:rPr lang="en-US" dirty="0"/>
              <a:t>grantee financial resilience</a:t>
            </a:r>
          </a:p>
        </p:txBody>
      </p:sp>
      <p:pic>
        <p:nvPicPr>
          <p:cNvPr id="5" name="Picture 4">
            <a:extLst>
              <a:ext uri="{FF2B5EF4-FFF2-40B4-BE49-F238E27FC236}">
                <a16:creationId xmlns:a16="http://schemas.microsoft.com/office/drawing/2014/main" id="{A47CF074-0457-4F15-9F9E-961CC2DE4B3B}"/>
              </a:ext>
              <a:ext uri="{C183D7F6-B498-43B3-948B-1728B52AA6E4}">
                <adec:decorative xmlns:adec="http://schemas.microsoft.com/office/drawing/2017/decorative" xmlns="" val="1"/>
              </a:ext>
            </a:extLst>
          </p:cNvPr>
          <p:cNvPicPr>
            <a:picLocks noChangeAspect="1"/>
          </p:cNvPicPr>
          <p:nvPr/>
        </p:nvPicPr>
        <p:blipFill rotWithShape="1">
          <a:blip r:embed="rId3"/>
          <a:srcRect l="26116" t="646" r="646" b="646"/>
          <a:stretch/>
        </p:blipFill>
        <p:spPr>
          <a:xfrm>
            <a:off x="6246254" y="1828801"/>
            <a:ext cx="2631046" cy="3683357"/>
          </a:xfrm>
          <a:prstGeom prst="rect">
            <a:avLst/>
          </a:prstGeom>
        </p:spPr>
      </p:pic>
      <p:grpSp>
        <p:nvGrpSpPr>
          <p:cNvPr id="6" name="Group 5">
            <a:extLst>
              <a:ext uri="{FF2B5EF4-FFF2-40B4-BE49-F238E27FC236}">
                <a16:creationId xmlns:a16="http://schemas.microsoft.com/office/drawing/2014/main" id="{BF286C5A-4194-4095-8CF6-8006325379CB}"/>
              </a:ext>
            </a:extLst>
          </p:cNvPr>
          <p:cNvGrpSpPr/>
          <p:nvPr/>
        </p:nvGrpSpPr>
        <p:grpSpPr>
          <a:xfrm>
            <a:off x="6472410" y="2625173"/>
            <a:ext cx="2178734" cy="1814004"/>
            <a:chOff x="6858000" y="3046315"/>
            <a:chExt cx="2017513" cy="1679772"/>
          </a:xfrm>
        </p:grpSpPr>
        <p:sp>
          <p:nvSpPr>
            <p:cNvPr id="7" name="Freeform: Shape 6">
              <a:extLst>
                <a:ext uri="{FF2B5EF4-FFF2-40B4-BE49-F238E27FC236}">
                  <a16:creationId xmlns:a16="http://schemas.microsoft.com/office/drawing/2014/main" id="{A2DE02F9-1273-428B-90B6-548EA74CD494}"/>
                </a:ext>
              </a:extLst>
            </p:cNvPr>
            <p:cNvSpPr/>
            <p:nvPr/>
          </p:nvSpPr>
          <p:spPr>
            <a:xfrm>
              <a:off x="7088521" y="4356179"/>
              <a:ext cx="528949" cy="200142"/>
            </a:xfrm>
            <a:custGeom>
              <a:avLst/>
              <a:gdLst>
                <a:gd name="connsiteX0" fmla="*/ 459257 w 528949"/>
                <a:gd name="connsiteY0" fmla="*/ 7148 h 200142"/>
                <a:gd name="connsiteX1" fmla="*/ 452109 w 528949"/>
                <a:gd name="connsiteY1" fmla="*/ 7148 h 200142"/>
                <a:gd name="connsiteX2" fmla="*/ 262688 w 528949"/>
                <a:gd name="connsiteY2" fmla="*/ 0 h 200142"/>
                <a:gd name="connsiteX3" fmla="*/ 257327 w 528949"/>
                <a:gd name="connsiteY3" fmla="*/ 0 h 200142"/>
                <a:gd name="connsiteX4" fmla="*/ 255540 w 528949"/>
                <a:gd name="connsiteY4" fmla="*/ 0 h 200142"/>
                <a:gd name="connsiteX5" fmla="*/ 78628 w 528949"/>
                <a:gd name="connsiteY5" fmla="*/ 7148 h 200142"/>
                <a:gd name="connsiteX6" fmla="*/ 71480 w 528949"/>
                <a:gd name="connsiteY6" fmla="*/ 7148 h 200142"/>
                <a:gd name="connsiteX7" fmla="*/ 1787 w 528949"/>
                <a:gd name="connsiteY7" fmla="*/ 58971 h 200142"/>
                <a:gd name="connsiteX8" fmla="*/ 0 w 528949"/>
                <a:gd name="connsiteY8" fmla="*/ 66119 h 200142"/>
                <a:gd name="connsiteX9" fmla="*/ 262688 w 528949"/>
                <a:gd name="connsiteY9" fmla="*/ 200143 h 200142"/>
                <a:gd name="connsiteX10" fmla="*/ 528949 w 528949"/>
                <a:gd name="connsiteY10" fmla="*/ 60758 h 200142"/>
                <a:gd name="connsiteX11" fmla="*/ 527162 w 528949"/>
                <a:gd name="connsiteY11" fmla="*/ 55397 h 200142"/>
                <a:gd name="connsiteX12" fmla="*/ 459257 w 528949"/>
                <a:gd name="connsiteY12" fmla="*/ 7148 h 20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949" h="200142">
                  <a:moveTo>
                    <a:pt x="459257" y="7148"/>
                  </a:moveTo>
                  <a:lnTo>
                    <a:pt x="452109" y="7148"/>
                  </a:lnTo>
                  <a:lnTo>
                    <a:pt x="262688" y="0"/>
                  </a:lnTo>
                  <a:cubicBezTo>
                    <a:pt x="260901" y="0"/>
                    <a:pt x="259114" y="0"/>
                    <a:pt x="257327" y="0"/>
                  </a:cubicBezTo>
                  <a:cubicBezTo>
                    <a:pt x="257327" y="0"/>
                    <a:pt x="257327" y="0"/>
                    <a:pt x="255540" y="0"/>
                  </a:cubicBezTo>
                  <a:lnTo>
                    <a:pt x="78628" y="7148"/>
                  </a:lnTo>
                  <a:lnTo>
                    <a:pt x="71480" y="7148"/>
                  </a:lnTo>
                  <a:cubicBezTo>
                    <a:pt x="41101" y="8935"/>
                    <a:pt x="12509" y="28592"/>
                    <a:pt x="1787" y="58971"/>
                  </a:cubicBezTo>
                  <a:lnTo>
                    <a:pt x="0" y="66119"/>
                  </a:lnTo>
                  <a:cubicBezTo>
                    <a:pt x="58971" y="148320"/>
                    <a:pt x="155468" y="200143"/>
                    <a:pt x="262688" y="200143"/>
                  </a:cubicBezTo>
                  <a:cubicBezTo>
                    <a:pt x="373481" y="200143"/>
                    <a:pt x="469979" y="144746"/>
                    <a:pt x="528949" y="60758"/>
                  </a:cubicBezTo>
                  <a:lnTo>
                    <a:pt x="527162" y="55397"/>
                  </a:lnTo>
                  <a:cubicBezTo>
                    <a:pt x="518227" y="28592"/>
                    <a:pt x="491423" y="7148"/>
                    <a:pt x="459257" y="7148"/>
                  </a:cubicBezTo>
                  <a:close/>
                </a:path>
              </a:pathLst>
            </a:custGeom>
            <a:solidFill>
              <a:schemeClr val="accent2"/>
            </a:solidFill>
            <a:ln w="178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04040"/>
                </a:solidFill>
                <a:effectLst/>
                <a:uLnTx/>
                <a:uFillTx/>
                <a:latin typeface="Trebuchet MS"/>
                <a:ea typeface="+mn-ea"/>
                <a:cs typeface="+mn-cs"/>
              </a:endParaRPr>
            </a:p>
          </p:txBody>
        </p:sp>
        <p:sp>
          <p:nvSpPr>
            <p:cNvPr id="8" name="Freeform: Shape 7">
              <a:extLst>
                <a:ext uri="{FF2B5EF4-FFF2-40B4-BE49-F238E27FC236}">
                  <a16:creationId xmlns:a16="http://schemas.microsoft.com/office/drawing/2014/main" id="{6D201C0D-7C58-4D39-B24D-1813519D532C}"/>
                </a:ext>
              </a:extLst>
            </p:cNvPr>
            <p:cNvSpPr/>
            <p:nvPr/>
          </p:nvSpPr>
          <p:spPr>
            <a:xfrm>
              <a:off x="6858000" y="3046315"/>
              <a:ext cx="2017513" cy="1679772"/>
            </a:xfrm>
            <a:custGeom>
              <a:avLst/>
              <a:gdLst>
                <a:gd name="connsiteX0" fmla="*/ 1645819 w 2017513"/>
                <a:gd name="connsiteY0" fmla="*/ 568263 h 1679772"/>
                <a:gd name="connsiteX1" fmla="*/ 1392066 w 2017513"/>
                <a:gd name="connsiteY1" fmla="*/ 668335 h 1679772"/>
                <a:gd name="connsiteX2" fmla="*/ 1157970 w 2017513"/>
                <a:gd name="connsiteY2" fmla="*/ 402073 h 1679772"/>
                <a:gd name="connsiteX3" fmla="*/ 1197284 w 2017513"/>
                <a:gd name="connsiteY3" fmla="*/ 262688 h 1679772"/>
                <a:gd name="connsiteX4" fmla="*/ 934596 w 2017513"/>
                <a:gd name="connsiteY4" fmla="*/ 0 h 1679772"/>
                <a:gd name="connsiteX5" fmla="*/ 671909 w 2017513"/>
                <a:gd name="connsiteY5" fmla="*/ 262688 h 1679772"/>
                <a:gd name="connsiteX6" fmla="*/ 718370 w 2017513"/>
                <a:gd name="connsiteY6" fmla="*/ 412795 h 1679772"/>
                <a:gd name="connsiteX7" fmla="*/ 503932 w 2017513"/>
                <a:gd name="connsiteY7" fmla="*/ 689779 h 1679772"/>
                <a:gd name="connsiteX8" fmla="*/ 493210 w 2017513"/>
                <a:gd name="connsiteY8" fmla="*/ 689779 h 1679772"/>
                <a:gd name="connsiteX9" fmla="*/ 0 w 2017513"/>
                <a:gd name="connsiteY9" fmla="*/ 1184775 h 1679772"/>
                <a:gd name="connsiteX10" fmla="*/ 494997 w 2017513"/>
                <a:gd name="connsiteY10" fmla="*/ 1679772 h 1679772"/>
                <a:gd name="connsiteX11" fmla="*/ 986419 w 2017513"/>
                <a:gd name="connsiteY11" fmla="*/ 1241959 h 1679772"/>
                <a:gd name="connsiteX12" fmla="*/ 1329522 w 2017513"/>
                <a:gd name="connsiteY12" fmla="*/ 1125805 h 1679772"/>
                <a:gd name="connsiteX13" fmla="*/ 1647606 w 2017513"/>
                <a:gd name="connsiteY13" fmla="*/ 1308078 h 1679772"/>
                <a:gd name="connsiteX14" fmla="*/ 2017513 w 2017513"/>
                <a:gd name="connsiteY14" fmla="*/ 938171 h 1679772"/>
                <a:gd name="connsiteX15" fmla="*/ 1645819 w 2017513"/>
                <a:gd name="connsiteY15" fmla="*/ 568263 h 1679772"/>
                <a:gd name="connsiteX16" fmla="*/ 934596 w 2017513"/>
                <a:gd name="connsiteY16" fmla="*/ 66119 h 1679772"/>
                <a:gd name="connsiteX17" fmla="*/ 1131165 w 2017513"/>
                <a:gd name="connsiteY17" fmla="*/ 262688 h 1679772"/>
                <a:gd name="connsiteX18" fmla="*/ 934596 w 2017513"/>
                <a:gd name="connsiteY18" fmla="*/ 459257 h 1679772"/>
                <a:gd name="connsiteX19" fmla="*/ 738027 w 2017513"/>
                <a:gd name="connsiteY19" fmla="*/ 262688 h 1679772"/>
                <a:gd name="connsiteX20" fmla="*/ 934596 w 2017513"/>
                <a:gd name="connsiteY20" fmla="*/ 66119 h 1679772"/>
                <a:gd name="connsiteX21" fmla="*/ 494997 w 2017513"/>
                <a:gd name="connsiteY21" fmla="*/ 1552896 h 1679772"/>
                <a:gd name="connsiteX22" fmla="*/ 125089 w 2017513"/>
                <a:gd name="connsiteY22" fmla="*/ 1184775 h 1679772"/>
                <a:gd name="connsiteX23" fmla="*/ 494997 w 2017513"/>
                <a:gd name="connsiteY23" fmla="*/ 814868 h 1679772"/>
                <a:gd name="connsiteX24" fmla="*/ 864904 w 2017513"/>
                <a:gd name="connsiteY24" fmla="*/ 1184775 h 1679772"/>
                <a:gd name="connsiteX25" fmla="*/ 494997 w 2017513"/>
                <a:gd name="connsiteY25" fmla="*/ 1552896 h 1679772"/>
                <a:gd name="connsiteX26" fmla="*/ 1275912 w 2017513"/>
                <a:gd name="connsiteY26" fmla="*/ 936384 h 1679772"/>
                <a:gd name="connsiteX27" fmla="*/ 1300930 w 2017513"/>
                <a:gd name="connsiteY27" fmla="*/ 1066834 h 1679772"/>
                <a:gd name="connsiteX28" fmla="*/ 988206 w 2017513"/>
                <a:gd name="connsiteY28" fmla="*/ 1174053 h 1679772"/>
                <a:gd name="connsiteX29" fmla="*/ 577198 w 2017513"/>
                <a:gd name="connsiteY29" fmla="*/ 696927 h 1679772"/>
                <a:gd name="connsiteX30" fmla="*/ 759471 w 2017513"/>
                <a:gd name="connsiteY30" fmla="*/ 459257 h 1679772"/>
                <a:gd name="connsiteX31" fmla="*/ 934596 w 2017513"/>
                <a:gd name="connsiteY31" fmla="*/ 525376 h 1679772"/>
                <a:gd name="connsiteX32" fmla="*/ 1118656 w 2017513"/>
                <a:gd name="connsiteY32" fmla="*/ 450322 h 1679772"/>
                <a:gd name="connsiteX33" fmla="*/ 1350965 w 2017513"/>
                <a:gd name="connsiteY33" fmla="*/ 714797 h 1679772"/>
                <a:gd name="connsiteX34" fmla="*/ 1275912 w 2017513"/>
                <a:gd name="connsiteY34" fmla="*/ 936384 h 1679772"/>
                <a:gd name="connsiteX35" fmla="*/ 1645819 w 2017513"/>
                <a:gd name="connsiteY35" fmla="*/ 1213367 h 1679772"/>
                <a:gd name="connsiteX36" fmla="*/ 1370622 w 2017513"/>
                <a:gd name="connsiteY36" fmla="*/ 938171 h 1679772"/>
                <a:gd name="connsiteX37" fmla="*/ 1645819 w 2017513"/>
                <a:gd name="connsiteY37" fmla="*/ 662974 h 1679772"/>
                <a:gd name="connsiteX38" fmla="*/ 1921016 w 2017513"/>
                <a:gd name="connsiteY38" fmla="*/ 938171 h 1679772"/>
                <a:gd name="connsiteX39" fmla="*/ 1645819 w 2017513"/>
                <a:gd name="connsiteY39" fmla="*/ 1213367 h 167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17513" h="1679772">
                  <a:moveTo>
                    <a:pt x="1645819" y="568263"/>
                  </a:moveTo>
                  <a:cubicBezTo>
                    <a:pt x="1547534" y="568263"/>
                    <a:pt x="1458185" y="607577"/>
                    <a:pt x="1392066" y="668335"/>
                  </a:cubicBezTo>
                  <a:lnTo>
                    <a:pt x="1157970" y="402073"/>
                  </a:lnTo>
                  <a:cubicBezTo>
                    <a:pt x="1182988" y="360972"/>
                    <a:pt x="1197284" y="314511"/>
                    <a:pt x="1197284" y="262688"/>
                  </a:cubicBezTo>
                  <a:cubicBezTo>
                    <a:pt x="1199071" y="117941"/>
                    <a:pt x="1079343" y="0"/>
                    <a:pt x="934596" y="0"/>
                  </a:cubicBezTo>
                  <a:cubicBezTo>
                    <a:pt x="789850" y="0"/>
                    <a:pt x="671909" y="117941"/>
                    <a:pt x="671909" y="262688"/>
                  </a:cubicBezTo>
                  <a:cubicBezTo>
                    <a:pt x="671909" y="318084"/>
                    <a:pt x="689779" y="369907"/>
                    <a:pt x="718370" y="412795"/>
                  </a:cubicBezTo>
                  <a:lnTo>
                    <a:pt x="503932" y="689779"/>
                  </a:lnTo>
                  <a:cubicBezTo>
                    <a:pt x="500358" y="689779"/>
                    <a:pt x="496784" y="689779"/>
                    <a:pt x="493210" y="689779"/>
                  </a:cubicBezTo>
                  <a:cubicBezTo>
                    <a:pt x="221587" y="689779"/>
                    <a:pt x="0" y="911366"/>
                    <a:pt x="0" y="1184775"/>
                  </a:cubicBezTo>
                  <a:cubicBezTo>
                    <a:pt x="0" y="1458185"/>
                    <a:pt x="221587" y="1679772"/>
                    <a:pt x="494997" y="1679772"/>
                  </a:cubicBezTo>
                  <a:cubicBezTo>
                    <a:pt x="748749" y="1679772"/>
                    <a:pt x="957827" y="1488564"/>
                    <a:pt x="986419" y="1241959"/>
                  </a:cubicBezTo>
                  <a:lnTo>
                    <a:pt x="1329522" y="1125805"/>
                  </a:lnTo>
                  <a:cubicBezTo>
                    <a:pt x="1393853" y="1234811"/>
                    <a:pt x="1511795" y="1308078"/>
                    <a:pt x="1647606" y="1308078"/>
                  </a:cubicBezTo>
                  <a:cubicBezTo>
                    <a:pt x="1851323" y="1308078"/>
                    <a:pt x="2017513" y="1141888"/>
                    <a:pt x="2017513" y="938171"/>
                  </a:cubicBezTo>
                  <a:cubicBezTo>
                    <a:pt x="2015726" y="732667"/>
                    <a:pt x="1849536" y="568263"/>
                    <a:pt x="1645819" y="568263"/>
                  </a:cubicBezTo>
                  <a:close/>
                  <a:moveTo>
                    <a:pt x="934596" y="66119"/>
                  </a:moveTo>
                  <a:cubicBezTo>
                    <a:pt x="1043603" y="66119"/>
                    <a:pt x="1131165" y="153681"/>
                    <a:pt x="1131165" y="262688"/>
                  </a:cubicBezTo>
                  <a:cubicBezTo>
                    <a:pt x="1131165" y="371694"/>
                    <a:pt x="1043603" y="459257"/>
                    <a:pt x="934596" y="459257"/>
                  </a:cubicBezTo>
                  <a:cubicBezTo>
                    <a:pt x="825590" y="459257"/>
                    <a:pt x="738027" y="371694"/>
                    <a:pt x="738027" y="262688"/>
                  </a:cubicBezTo>
                  <a:cubicBezTo>
                    <a:pt x="738027" y="153681"/>
                    <a:pt x="825590" y="66119"/>
                    <a:pt x="934596" y="66119"/>
                  </a:cubicBezTo>
                  <a:close/>
                  <a:moveTo>
                    <a:pt x="494997" y="1552896"/>
                  </a:moveTo>
                  <a:cubicBezTo>
                    <a:pt x="291280" y="1552896"/>
                    <a:pt x="125089" y="1388492"/>
                    <a:pt x="125089" y="1184775"/>
                  </a:cubicBezTo>
                  <a:cubicBezTo>
                    <a:pt x="125089" y="981058"/>
                    <a:pt x="291280" y="814868"/>
                    <a:pt x="494997" y="814868"/>
                  </a:cubicBezTo>
                  <a:cubicBezTo>
                    <a:pt x="698714" y="814868"/>
                    <a:pt x="864904" y="981058"/>
                    <a:pt x="864904" y="1184775"/>
                  </a:cubicBezTo>
                  <a:cubicBezTo>
                    <a:pt x="863117" y="1388492"/>
                    <a:pt x="696927" y="1552896"/>
                    <a:pt x="494997" y="1552896"/>
                  </a:cubicBezTo>
                  <a:close/>
                  <a:moveTo>
                    <a:pt x="1275912" y="936384"/>
                  </a:moveTo>
                  <a:cubicBezTo>
                    <a:pt x="1275912" y="982845"/>
                    <a:pt x="1284847" y="1025733"/>
                    <a:pt x="1300930" y="1066834"/>
                  </a:cubicBezTo>
                  <a:lnTo>
                    <a:pt x="988206" y="1174053"/>
                  </a:lnTo>
                  <a:cubicBezTo>
                    <a:pt x="982845" y="934597"/>
                    <a:pt x="807720" y="736241"/>
                    <a:pt x="577198" y="696927"/>
                  </a:cubicBezTo>
                  <a:lnTo>
                    <a:pt x="759471" y="459257"/>
                  </a:lnTo>
                  <a:cubicBezTo>
                    <a:pt x="805933" y="500358"/>
                    <a:pt x="866691" y="525376"/>
                    <a:pt x="934596" y="525376"/>
                  </a:cubicBezTo>
                  <a:cubicBezTo>
                    <a:pt x="1006076" y="525376"/>
                    <a:pt x="1072195" y="496784"/>
                    <a:pt x="1118656" y="450322"/>
                  </a:cubicBezTo>
                  <a:lnTo>
                    <a:pt x="1350965" y="714797"/>
                  </a:lnTo>
                  <a:cubicBezTo>
                    <a:pt x="1304504" y="777341"/>
                    <a:pt x="1275912" y="854182"/>
                    <a:pt x="1275912" y="936384"/>
                  </a:cubicBezTo>
                  <a:close/>
                  <a:moveTo>
                    <a:pt x="1645819" y="1213367"/>
                  </a:moveTo>
                  <a:cubicBezTo>
                    <a:pt x="1493925" y="1213367"/>
                    <a:pt x="1370622" y="1090065"/>
                    <a:pt x="1370622" y="938171"/>
                  </a:cubicBezTo>
                  <a:cubicBezTo>
                    <a:pt x="1370622" y="786276"/>
                    <a:pt x="1493925" y="662974"/>
                    <a:pt x="1645819" y="662974"/>
                  </a:cubicBezTo>
                  <a:cubicBezTo>
                    <a:pt x="1797713" y="662974"/>
                    <a:pt x="1921016" y="786276"/>
                    <a:pt x="1921016" y="938171"/>
                  </a:cubicBezTo>
                  <a:cubicBezTo>
                    <a:pt x="1921016" y="1088278"/>
                    <a:pt x="1797713" y="1213367"/>
                    <a:pt x="1645819" y="1213367"/>
                  </a:cubicBezTo>
                  <a:close/>
                </a:path>
              </a:pathLst>
            </a:custGeom>
            <a:solidFill>
              <a:schemeClr val="tx2"/>
            </a:solidFill>
            <a:ln w="178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9" name="Freeform: Shape 8">
              <a:extLst>
                <a:ext uri="{FF2B5EF4-FFF2-40B4-BE49-F238E27FC236}">
                  <a16:creationId xmlns:a16="http://schemas.microsoft.com/office/drawing/2014/main" id="{4B4F8B19-F853-41BF-8C63-230913875A9A}"/>
                </a:ext>
              </a:extLst>
            </p:cNvPr>
            <p:cNvSpPr/>
            <p:nvPr/>
          </p:nvSpPr>
          <p:spPr>
            <a:xfrm>
              <a:off x="8307249" y="4077409"/>
              <a:ext cx="394925" cy="150107"/>
            </a:xfrm>
            <a:custGeom>
              <a:avLst/>
              <a:gdLst>
                <a:gd name="connsiteX0" fmla="*/ 394925 w 394925"/>
                <a:gd name="connsiteY0" fmla="*/ 42888 h 150107"/>
                <a:gd name="connsiteX1" fmla="*/ 343102 w 394925"/>
                <a:gd name="connsiteY1" fmla="*/ 5361 h 150107"/>
                <a:gd name="connsiteX2" fmla="*/ 337741 w 394925"/>
                <a:gd name="connsiteY2" fmla="*/ 5361 h 150107"/>
                <a:gd name="connsiteX3" fmla="*/ 196569 w 394925"/>
                <a:gd name="connsiteY3" fmla="*/ 0 h 150107"/>
                <a:gd name="connsiteX4" fmla="*/ 191208 w 394925"/>
                <a:gd name="connsiteY4" fmla="*/ 0 h 150107"/>
                <a:gd name="connsiteX5" fmla="*/ 191208 w 394925"/>
                <a:gd name="connsiteY5" fmla="*/ 0 h 150107"/>
                <a:gd name="connsiteX6" fmla="*/ 58971 w 394925"/>
                <a:gd name="connsiteY6" fmla="*/ 5361 h 150107"/>
                <a:gd name="connsiteX7" fmla="*/ 53610 w 394925"/>
                <a:gd name="connsiteY7" fmla="*/ 5361 h 150107"/>
                <a:gd name="connsiteX8" fmla="*/ 1787 w 394925"/>
                <a:gd name="connsiteY8" fmla="*/ 44675 h 150107"/>
                <a:gd name="connsiteX9" fmla="*/ 0 w 394925"/>
                <a:gd name="connsiteY9" fmla="*/ 50036 h 150107"/>
                <a:gd name="connsiteX10" fmla="*/ 196569 w 394925"/>
                <a:gd name="connsiteY10" fmla="*/ 150107 h 150107"/>
                <a:gd name="connsiteX11" fmla="*/ 394925 w 394925"/>
                <a:gd name="connsiteY11" fmla="*/ 46462 h 150107"/>
                <a:gd name="connsiteX12" fmla="*/ 394925 w 394925"/>
                <a:gd name="connsiteY12" fmla="*/ 42888 h 15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925" h="150107">
                  <a:moveTo>
                    <a:pt x="394925" y="42888"/>
                  </a:moveTo>
                  <a:cubicBezTo>
                    <a:pt x="387777" y="21444"/>
                    <a:pt x="368120" y="5361"/>
                    <a:pt x="343102" y="5361"/>
                  </a:cubicBezTo>
                  <a:lnTo>
                    <a:pt x="337741" y="5361"/>
                  </a:lnTo>
                  <a:lnTo>
                    <a:pt x="196569" y="0"/>
                  </a:lnTo>
                  <a:cubicBezTo>
                    <a:pt x="194782" y="0"/>
                    <a:pt x="192995" y="0"/>
                    <a:pt x="191208" y="0"/>
                  </a:cubicBezTo>
                  <a:cubicBezTo>
                    <a:pt x="191208" y="0"/>
                    <a:pt x="191208" y="0"/>
                    <a:pt x="191208" y="0"/>
                  </a:cubicBezTo>
                  <a:lnTo>
                    <a:pt x="58971" y="5361"/>
                  </a:lnTo>
                  <a:lnTo>
                    <a:pt x="53610" y="5361"/>
                  </a:lnTo>
                  <a:cubicBezTo>
                    <a:pt x="30379" y="5361"/>
                    <a:pt x="10722" y="21444"/>
                    <a:pt x="1787" y="44675"/>
                  </a:cubicBezTo>
                  <a:lnTo>
                    <a:pt x="0" y="50036"/>
                  </a:lnTo>
                  <a:cubicBezTo>
                    <a:pt x="44675" y="110793"/>
                    <a:pt x="116154" y="150107"/>
                    <a:pt x="196569" y="150107"/>
                  </a:cubicBezTo>
                  <a:cubicBezTo>
                    <a:pt x="278771" y="150107"/>
                    <a:pt x="352037" y="109006"/>
                    <a:pt x="394925" y="46462"/>
                  </a:cubicBezTo>
                  <a:lnTo>
                    <a:pt x="394925" y="42888"/>
                  </a:lnTo>
                  <a:close/>
                </a:path>
              </a:pathLst>
            </a:custGeom>
            <a:solidFill>
              <a:schemeClr val="tx2"/>
            </a:solidFill>
            <a:ln w="178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10" name="Freeform: Shape 9">
              <a:extLst>
                <a:ext uri="{FF2B5EF4-FFF2-40B4-BE49-F238E27FC236}">
                  <a16:creationId xmlns:a16="http://schemas.microsoft.com/office/drawing/2014/main" id="{52DF6B83-C85D-4197-9A81-262D35DD6AC0}"/>
                </a:ext>
              </a:extLst>
            </p:cNvPr>
            <p:cNvSpPr/>
            <p:nvPr/>
          </p:nvSpPr>
          <p:spPr>
            <a:xfrm>
              <a:off x="7651424" y="3378695"/>
              <a:ext cx="284131" cy="105432"/>
            </a:xfrm>
            <a:custGeom>
              <a:avLst/>
              <a:gdLst>
                <a:gd name="connsiteX0" fmla="*/ 141172 w 284131"/>
                <a:gd name="connsiteY0" fmla="*/ 105432 h 105432"/>
                <a:gd name="connsiteX1" fmla="*/ 284132 w 284131"/>
                <a:gd name="connsiteY1" fmla="*/ 32166 h 105432"/>
                <a:gd name="connsiteX2" fmla="*/ 284132 w 284131"/>
                <a:gd name="connsiteY2" fmla="*/ 30379 h 105432"/>
                <a:gd name="connsiteX3" fmla="*/ 246605 w 284131"/>
                <a:gd name="connsiteY3" fmla="*/ 3574 h 105432"/>
                <a:gd name="connsiteX4" fmla="*/ 243031 w 284131"/>
                <a:gd name="connsiteY4" fmla="*/ 3574 h 105432"/>
                <a:gd name="connsiteX5" fmla="*/ 141172 w 284131"/>
                <a:gd name="connsiteY5" fmla="*/ 0 h 105432"/>
                <a:gd name="connsiteX6" fmla="*/ 137598 w 284131"/>
                <a:gd name="connsiteY6" fmla="*/ 0 h 105432"/>
                <a:gd name="connsiteX7" fmla="*/ 137598 w 284131"/>
                <a:gd name="connsiteY7" fmla="*/ 0 h 105432"/>
                <a:gd name="connsiteX8" fmla="*/ 42888 w 284131"/>
                <a:gd name="connsiteY8" fmla="*/ 3574 h 105432"/>
                <a:gd name="connsiteX9" fmla="*/ 39314 w 284131"/>
                <a:gd name="connsiteY9" fmla="*/ 3574 h 105432"/>
                <a:gd name="connsiteX10" fmla="*/ 1787 w 284131"/>
                <a:gd name="connsiteY10" fmla="*/ 30379 h 105432"/>
                <a:gd name="connsiteX11" fmla="*/ 0 w 284131"/>
                <a:gd name="connsiteY11" fmla="*/ 33953 h 105432"/>
                <a:gd name="connsiteX12" fmla="*/ 141172 w 284131"/>
                <a:gd name="connsiteY12" fmla="*/ 105432 h 10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131" h="105432">
                  <a:moveTo>
                    <a:pt x="141172" y="105432"/>
                  </a:moveTo>
                  <a:cubicBezTo>
                    <a:pt x="200143" y="105432"/>
                    <a:pt x="251966" y="76841"/>
                    <a:pt x="284132" y="32166"/>
                  </a:cubicBezTo>
                  <a:lnTo>
                    <a:pt x="284132" y="30379"/>
                  </a:lnTo>
                  <a:cubicBezTo>
                    <a:pt x="278771" y="14296"/>
                    <a:pt x="264475" y="3574"/>
                    <a:pt x="246605" y="3574"/>
                  </a:cubicBezTo>
                  <a:lnTo>
                    <a:pt x="243031" y="3574"/>
                  </a:lnTo>
                  <a:lnTo>
                    <a:pt x="141172" y="0"/>
                  </a:lnTo>
                  <a:cubicBezTo>
                    <a:pt x="139385" y="0"/>
                    <a:pt x="139385" y="0"/>
                    <a:pt x="137598" y="0"/>
                  </a:cubicBezTo>
                  <a:cubicBezTo>
                    <a:pt x="137598" y="0"/>
                    <a:pt x="137598" y="0"/>
                    <a:pt x="137598" y="0"/>
                  </a:cubicBezTo>
                  <a:lnTo>
                    <a:pt x="42888" y="3574"/>
                  </a:lnTo>
                  <a:lnTo>
                    <a:pt x="39314" y="3574"/>
                  </a:lnTo>
                  <a:cubicBezTo>
                    <a:pt x="23231" y="3574"/>
                    <a:pt x="8935" y="14296"/>
                    <a:pt x="1787" y="30379"/>
                  </a:cubicBezTo>
                  <a:lnTo>
                    <a:pt x="0" y="33953"/>
                  </a:lnTo>
                  <a:cubicBezTo>
                    <a:pt x="32166" y="76841"/>
                    <a:pt x="83989" y="105432"/>
                    <a:pt x="141172" y="105432"/>
                  </a:cubicBezTo>
                  <a:close/>
                </a:path>
              </a:pathLst>
            </a:custGeom>
            <a:solidFill>
              <a:schemeClr val="tx2"/>
            </a:solidFill>
            <a:ln w="178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11" name="Freeform: Shape 10">
              <a:extLst>
                <a:ext uri="{FF2B5EF4-FFF2-40B4-BE49-F238E27FC236}">
                  <a16:creationId xmlns:a16="http://schemas.microsoft.com/office/drawing/2014/main" id="{A4915784-BB8B-40C2-ADBE-B5D653A50438}"/>
                </a:ext>
              </a:extLst>
            </p:cNvPr>
            <p:cNvSpPr/>
            <p:nvPr/>
          </p:nvSpPr>
          <p:spPr>
            <a:xfrm>
              <a:off x="7176084" y="3963041"/>
              <a:ext cx="353824" cy="353824"/>
            </a:xfrm>
            <a:custGeom>
              <a:avLst/>
              <a:gdLst>
                <a:gd name="connsiteX0" fmla="*/ 176912 w 353824"/>
                <a:gd name="connsiteY0" fmla="*/ 353824 h 353824"/>
                <a:gd name="connsiteX1" fmla="*/ 353824 w 353824"/>
                <a:gd name="connsiteY1" fmla="*/ 176912 h 353824"/>
                <a:gd name="connsiteX2" fmla="*/ 176912 w 353824"/>
                <a:gd name="connsiteY2" fmla="*/ 0 h 353824"/>
                <a:gd name="connsiteX3" fmla="*/ 0 w 353824"/>
                <a:gd name="connsiteY3" fmla="*/ 176912 h 353824"/>
                <a:gd name="connsiteX4" fmla="*/ 176912 w 353824"/>
                <a:gd name="connsiteY4" fmla="*/ 353824 h 35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824" h="353824">
                  <a:moveTo>
                    <a:pt x="176912" y="353824"/>
                  </a:moveTo>
                  <a:cubicBezTo>
                    <a:pt x="275197" y="353824"/>
                    <a:pt x="353824" y="275197"/>
                    <a:pt x="353824" y="176912"/>
                  </a:cubicBezTo>
                  <a:cubicBezTo>
                    <a:pt x="353824" y="78628"/>
                    <a:pt x="275197" y="0"/>
                    <a:pt x="176912" y="0"/>
                  </a:cubicBezTo>
                  <a:cubicBezTo>
                    <a:pt x="78628" y="0"/>
                    <a:pt x="0" y="78628"/>
                    <a:pt x="0" y="176912"/>
                  </a:cubicBezTo>
                  <a:cubicBezTo>
                    <a:pt x="0" y="275197"/>
                    <a:pt x="80415" y="353824"/>
                    <a:pt x="176912" y="353824"/>
                  </a:cubicBezTo>
                  <a:close/>
                </a:path>
              </a:pathLst>
            </a:custGeom>
            <a:solidFill>
              <a:schemeClr val="accent2"/>
            </a:solidFill>
            <a:ln w="178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12" name="Freeform: Shape 11">
              <a:extLst>
                <a:ext uri="{FF2B5EF4-FFF2-40B4-BE49-F238E27FC236}">
                  <a16:creationId xmlns:a16="http://schemas.microsoft.com/office/drawing/2014/main" id="{EE964F8D-E3DD-4BA3-9A35-545255FA645E}"/>
                </a:ext>
              </a:extLst>
            </p:cNvPr>
            <p:cNvSpPr/>
            <p:nvPr/>
          </p:nvSpPr>
          <p:spPr>
            <a:xfrm>
              <a:off x="8376902" y="3793277"/>
              <a:ext cx="257366" cy="259113"/>
            </a:xfrm>
            <a:custGeom>
              <a:avLst/>
              <a:gdLst>
                <a:gd name="connsiteX0" fmla="*/ 128703 w 257366"/>
                <a:gd name="connsiteY0" fmla="*/ 259114 h 259113"/>
                <a:gd name="connsiteX1" fmla="*/ 257366 w 257366"/>
                <a:gd name="connsiteY1" fmla="*/ 130450 h 259113"/>
                <a:gd name="connsiteX2" fmla="*/ 128703 w 257366"/>
                <a:gd name="connsiteY2" fmla="*/ 0 h 259113"/>
                <a:gd name="connsiteX3" fmla="*/ 40 w 257366"/>
                <a:gd name="connsiteY3" fmla="*/ 130450 h 259113"/>
                <a:gd name="connsiteX4" fmla="*/ 128703 w 257366"/>
                <a:gd name="connsiteY4" fmla="*/ 259114 h 259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66" h="259113">
                  <a:moveTo>
                    <a:pt x="128703" y="259114"/>
                  </a:moveTo>
                  <a:cubicBezTo>
                    <a:pt x="200183" y="259114"/>
                    <a:pt x="257366" y="201930"/>
                    <a:pt x="257366" y="130450"/>
                  </a:cubicBezTo>
                  <a:cubicBezTo>
                    <a:pt x="257366" y="58971"/>
                    <a:pt x="200183" y="0"/>
                    <a:pt x="128703" y="0"/>
                  </a:cubicBezTo>
                  <a:cubicBezTo>
                    <a:pt x="57223" y="0"/>
                    <a:pt x="40" y="57184"/>
                    <a:pt x="40" y="130450"/>
                  </a:cubicBezTo>
                  <a:cubicBezTo>
                    <a:pt x="-1747" y="201930"/>
                    <a:pt x="57223" y="259114"/>
                    <a:pt x="128703" y="259114"/>
                  </a:cubicBezTo>
                  <a:close/>
                </a:path>
              </a:pathLst>
            </a:custGeom>
            <a:solidFill>
              <a:schemeClr val="tx2"/>
            </a:solidFill>
            <a:ln w="178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13" name="Freeform: Shape 12">
              <a:extLst>
                <a:ext uri="{FF2B5EF4-FFF2-40B4-BE49-F238E27FC236}">
                  <a16:creationId xmlns:a16="http://schemas.microsoft.com/office/drawing/2014/main" id="{16289FF9-3890-4E12-BB41-8F711BA560CA}"/>
                </a:ext>
              </a:extLst>
            </p:cNvPr>
            <p:cNvSpPr/>
            <p:nvPr/>
          </p:nvSpPr>
          <p:spPr>
            <a:xfrm>
              <a:off x="7697885" y="3167830"/>
              <a:ext cx="192995" cy="192995"/>
            </a:xfrm>
            <a:custGeom>
              <a:avLst/>
              <a:gdLst>
                <a:gd name="connsiteX0" fmla="*/ 96498 w 192995"/>
                <a:gd name="connsiteY0" fmla="*/ 192995 h 192995"/>
                <a:gd name="connsiteX1" fmla="*/ 192995 w 192995"/>
                <a:gd name="connsiteY1" fmla="*/ 96498 h 192995"/>
                <a:gd name="connsiteX2" fmla="*/ 96498 w 192995"/>
                <a:gd name="connsiteY2" fmla="*/ 0 h 192995"/>
                <a:gd name="connsiteX3" fmla="*/ 0 w 192995"/>
                <a:gd name="connsiteY3" fmla="*/ 96498 h 192995"/>
                <a:gd name="connsiteX4" fmla="*/ 96498 w 192995"/>
                <a:gd name="connsiteY4" fmla="*/ 192995 h 19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95" h="192995">
                  <a:moveTo>
                    <a:pt x="96498" y="192995"/>
                  </a:moveTo>
                  <a:cubicBezTo>
                    <a:pt x="150107" y="192995"/>
                    <a:pt x="192995" y="150107"/>
                    <a:pt x="192995" y="96498"/>
                  </a:cubicBezTo>
                  <a:cubicBezTo>
                    <a:pt x="192995" y="42888"/>
                    <a:pt x="150107" y="0"/>
                    <a:pt x="96498" y="0"/>
                  </a:cubicBezTo>
                  <a:cubicBezTo>
                    <a:pt x="42888" y="0"/>
                    <a:pt x="0" y="42888"/>
                    <a:pt x="0" y="96498"/>
                  </a:cubicBezTo>
                  <a:cubicBezTo>
                    <a:pt x="0" y="150107"/>
                    <a:pt x="42888" y="192995"/>
                    <a:pt x="96498" y="192995"/>
                  </a:cubicBezTo>
                  <a:close/>
                </a:path>
              </a:pathLst>
            </a:custGeom>
            <a:solidFill>
              <a:schemeClr val="tx2"/>
            </a:solidFill>
            <a:ln w="178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grpSp>
    </p:spTree>
    <p:extLst>
      <p:ext uri="{BB962C8B-B14F-4D97-AF65-F5344CB8AC3E}">
        <p14:creationId xmlns:p14="http://schemas.microsoft.com/office/powerpoint/2010/main" val="3899509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8695F68-B191-4FAE-BF11-B9C3A92E3A6E}"/>
              </a:ext>
            </a:extLst>
          </p:cNvPr>
          <p:cNvSpPr>
            <a:spLocks noGrp="1"/>
          </p:cNvSpPr>
          <p:nvPr>
            <p:ph type="ctrTitle"/>
          </p:nvPr>
        </p:nvSpPr>
        <p:spPr/>
        <p:txBody>
          <a:bodyPr/>
          <a:lstStyle/>
          <a:p>
            <a:r>
              <a:rPr lang="en-US" dirty="0"/>
              <a:t>Break</a:t>
            </a:r>
          </a:p>
        </p:txBody>
      </p:sp>
      <p:sp>
        <p:nvSpPr>
          <p:cNvPr id="4" name="Footer Placeholder 3">
            <a:extLst>
              <a:ext uri="{FF2B5EF4-FFF2-40B4-BE49-F238E27FC236}">
                <a16:creationId xmlns:a16="http://schemas.microsoft.com/office/drawing/2014/main" id="{06977580-0623-403B-8DBF-CB1641358FBD}"/>
              </a:ext>
            </a:extLst>
          </p:cNvPr>
          <p:cNvSpPr>
            <a:spLocks noGrp="1"/>
          </p:cNvSpPr>
          <p:nvPr>
            <p:ph type="ftr" sz="quarter" idx="3"/>
          </p:nvPr>
        </p:nvSpPr>
        <p:spPr/>
        <p:txBody>
          <a:bodyPr/>
          <a:lstStyle/>
          <a:p>
            <a:pPr>
              <a:defRPr/>
            </a:pPr>
            <a:r>
              <a:rPr lang="en-US" dirty="0"/>
              <a:t>grantee financial resilience</a:t>
            </a:r>
          </a:p>
        </p:txBody>
      </p:sp>
    </p:spTree>
    <p:extLst>
      <p:ext uri="{BB962C8B-B14F-4D97-AF65-F5344CB8AC3E}">
        <p14:creationId xmlns:p14="http://schemas.microsoft.com/office/powerpoint/2010/main" val="206386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A769F-4895-4C88-AC66-88E0D34887B5}"/>
              </a:ext>
            </a:extLst>
          </p:cNvPr>
          <p:cNvSpPr>
            <a:spLocks noGrp="1"/>
          </p:cNvSpPr>
          <p:nvPr>
            <p:ph type="title"/>
          </p:nvPr>
        </p:nvSpPr>
        <p:spPr>
          <a:xfrm>
            <a:off x="266700" y="685800"/>
            <a:ext cx="2533650" cy="958850"/>
          </a:xfrm>
        </p:spPr>
        <p:txBody>
          <a:bodyPr/>
          <a:lstStyle/>
          <a:p>
            <a:r>
              <a:rPr lang="en-US" dirty="0"/>
              <a:t>Finance: Business Model</a:t>
            </a:r>
          </a:p>
        </p:txBody>
      </p:sp>
      <p:sp>
        <p:nvSpPr>
          <p:cNvPr id="4" name="Footer Placeholder 3">
            <a:extLst>
              <a:ext uri="{FF2B5EF4-FFF2-40B4-BE49-F238E27FC236}">
                <a16:creationId xmlns:a16="http://schemas.microsoft.com/office/drawing/2014/main" id="{4665FA95-7353-4F74-9D58-727566AE5D47}"/>
              </a:ext>
            </a:extLst>
          </p:cNvPr>
          <p:cNvSpPr>
            <a:spLocks noGrp="1"/>
          </p:cNvSpPr>
          <p:nvPr>
            <p:ph type="ftr" sz="quarter" idx="10"/>
          </p:nvPr>
        </p:nvSpPr>
        <p:spPr/>
        <p:txBody>
          <a:bodyPr/>
          <a:lstStyle/>
          <a:p>
            <a:pPr>
              <a:defRPr/>
            </a:pPr>
            <a:r>
              <a:rPr lang="en-US" dirty="0"/>
              <a:t>grantee financial resilience</a:t>
            </a:r>
          </a:p>
        </p:txBody>
      </p:sp>
      <p:sp>
        <p:nvSpPr>
          <p:cNvPr id="67" name="TextBox 66">
            <a:extLst>
              <a:ext uri="{FF2B5EF4-FFF2-40B4-BE49-F238E27FC236}">
                <a16:creationId xmlns:a16="http://schemas.microsoft.com/office/drawing/2014/main" id="{33E4644F-295A-420A-A4CA-F3C4A7A61C0E}"/>
              </a:ext>
            </a:extLst>
          </p:cNvPr>
          <p:cNvSpPr txBox="1"/>
          <p:nvPr/>
        </p:nvSpPr>
        <p:spPr>
          <a:xfrm>
            <a:off x="3028210" y="1244762"/>
            <a:ext cx="1396881" cy="3077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0" dirty="0">
                <a:ln>
                  <a:noFill/>
                </a:ln>
                <a:solidFill>
                  <a:srgbClr val="02A5E2"/>
                </a:solidFill>
                <a:effectLst/>
                <a:uLnTx/>
                <a:uFillTx/>
                <a:latin typeface="Trebuchet MS"/>
                <a:ea typeface="+mn-ea"/>
                <a:cs typeface="+mn-cs"/>
              </a:rPr>
              <a:t>Revenue</a:t>
            </a:r>
          </a:p>
        </p:txBody>
      </p:sp>
      <p:sp>
        <p:nvSpPr>
          <p:cNvPr id="68" name="TextBox 67">
            <a:extLst>
              <a:ext uri="{FF2B5EF4-FFF2-40B4-BE49-F238E27FC236}">
                <a16:creationId xmlns:a16="http://schemas.microsoft.com/office/drawing/2014/main" id="{AA5DEDE8-4E80-4D40-BD8C-BFDB3739EFF8}"/>
              </a:ext>
            </a:extLst>
          </p:cNvPr>
          <p:cNvSpPr txBox="1"/>
          <p:nvPr/>
        </p:nvSpPr>
        <p:spPr>
          <a:xfrm>
            <a:off x="5200252" y="1244762"/>
            <a:ext cx="1396881" cy="3077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0" dirty="0">
                <a:ln>
                  <a:noFill/>
                </a:ln>
                <a:solidFill>
                  <a:srgbClr val="218F8B"/>
                </a:solidFill>
                <a:effectLst/>
                <a:uLnTx/>
                <a:uFillTx/>
                <a:latin typeface="Trebuchet MS"/>
                <a:ea typeface="+mn-ea"/>
                <a:cs typeface="+mn-cs"/>
              </a:rPr>
              <a:t>Expense</a:t>
            </a:r>
          </a:p>
        </p:txBody>
      </p:sp>
      <p:cxnSp>
        <p:nvCxnSpPr>
          <p:cNvPr id="43" name="Straight Connector 42">
            <a:extLst>
              <a:ext uri="{FF2B5EF4-FFF2-40B4-BE49-F238E27FC236}">
                <a16:creationId xmlns:a16="http://schemas.microsoft.com/office/drawing/2014/main" id="{AD2E4ED1-E5CC-4683-84E4-91939AF63540}"/>
              </a:ext>
            </a:extLst>
          </p:cNvPr>
          <p:cNvCxnSpPr>
            <a:cxnSpLocks/>
          </p:cNvCxnSpPr>
          <p:nvPr/>
        </p:nvCxnSpPr>
        <p:spPr bwMode="auto">
          <a:xfrm flipH="1">
            <a:off x="4895208" y="2174239"/>
            <a:ext cx="1031320" cy="1686210"/>
          </a:xfrm>
          <a:prstGeom prst="line">
            <a:avLst/>
          </a:prstGeom>
          <a:solidFill>
            <a:schemeClr val="accent1"/>
          </a:solidFill>
          <a:ln w="38100" cap="flat" cmpd="sng" algn="ctr">
            <a:solidFill>
              <a:schemeClr val="accent4"/>
            </a:solidFill>
            <a:prstDash val="solid"/>
            <a:round/>
            <a:headEnd type="none" w="med" len="med"/>
            <a:tailEnd type="none" w="lg" len="med"/>
          </a:ln>
          <a:effectLst/>
        </p:spPr>
      </p:cxnSp>
      <p:cxnSp>
        <p:nvCxnSpPr>
          <p:cNvPr id="44" name="Straight Connector 43">
            <a:extLst>
              <a:ext uri="{FF2B5EF4-FFF2-40B4-BE49-F238E27FC236}">
                <a16:creationId xmlns:a16="http://schemas.microsoft.com/office/drawing/2014/main" id="{A2CC1971-7FF8-43C9-808B-9F06F35E9290}"/>
              </a:ext>
            </a:extLst>
          </p:cNvPr>
          <p:cNvCxnSpPr>
            <a:cxnSpLocks/>
            <a:stCxn id="64" idx="2"/>
          </p:cNvCxnSpPr>
          <p:nvPr/>
        </p:nvCxnSpPr>
        <p:spPr bwMode="auto">
          <a:xfrm flipH="1">
            <a:off x="4784852" y="3813779"/>
            <a:ext cx="1454105" cy="0"/>
          </a:xfrm>
          <a:prstGeom prst="line">
            <a:avLst/>
          </a:prstGeom>
          <a:solidFill>
            <a:schemeClr val="accent1"/>
          </a:solidFill>
          <a:ln w="38100" cap="flat" cmpd="sng" algn="ctr">
            <a:solidFill>
              <a:schemeClr val="accent4"/>
            </a:solidFill>
            <a:prstDash val="solid"/>
            <a:round/>
            <a:headEnd type="none" w="med" len="med"/>
            <a:tailEnd type="none" w="lg" len="med"/>
          </a:ln>
          <a:effectLst/>
        </p:spPr>
      </p:cxnSp>
      <p:cxnSp>
        <p:nvCxnSpPr>
          <p:cNvPr id="46" name="Straight Connector 45">
            <a:extLst>
              <a:ext uri="{FF2B5EF4-FFF2-40B4-BE49-F238E27FC236}">
                <a16:creationId xmlns:a16="http://schemas.microsoft.com/office/drawing/2014/main" id="{3DA0481D-0866-482E-A4F2-FF6297868743}"/>
              </a:ext>
            </a:extLst>
          </p:cNvPr>
          <p:cNvCxnSpPr>
            <a:cxnSpLocks/>
          </p:cNvCxnSpPr>
          <p:nvPr/>
        </p:nvCxnSpPr>
        <p:spPr bwMode="auto">
          <a:xfrm>
            <a:off x="3747795" y="2224599"/>
            <a:ext cx="1037057" cy="1635850"/>
          </a:xfrm>
          <a:prstGeom prst="line">
            <a:avLst/>
          </a:prstGeom>
          <a:solidFill>
            <a:schemeClr val="accent1"/>
          </a:solidFill>
          <a:ln w="38100" cap="flat" cmpd="sng" algn="ctr">
            <a:solidFill>
              <a:schemeClr val="accent6"/>
            </a:solidFill>
            <a:prstDash val="solid"/>
            <a:round/>
            <a:headEnd type="none" w="med" len="med"/>
            <a:tailEnd type="none" w="lg" len="med"/>
          </a:ln>
          <a:effectLst/>
        </p:spPr>
      </p:cxnSp>
      <p:cxnSp>
        <p:nvCxnSpPr>
          <p:cNvPr id="47" name="Straight Connector 46">
            <a:extLst>
              <a:ext uri="{FF2B5EF4-FFF2-40B4-BE49-F238E27FC236}">
                <a16:creationId xmlns:a16="http://schemas.microsoft.com/office/drawing/2014/main" id="{EB9A547F-B5A7-4A3A-B9F3-3F8BA53B651A}"/>
              </a:ext>
            </a:extLst>
          </p:cNvPr>
          <p:cNvCxnSpPr>
            <a:cxnSpLocks/>
          </p:cNvCxnSpPr>
          <p:nvPr/>
        </p:nvCxnSpPr>
        <p:spPr bwMode="auto">
          <a:xfrm>
            <a:off x="4924754" y="4017067"/>
            <a:ext cx="1043932" cy="1423166"/>
          </a:xfrm>
          <a:prstGeom prst="line">
            <a:avLst/>
          </a:prstGeom>
          <a:solidFill>
            <a:schemeClr val="accent1"/>
          </a:solidFill>
          <a:ln w="38100" cap="flat" cmpd="sng" algn="ctr">
            <a:solidFill>
              <a:schemeClr val="accent4"/>
            </a:solidFill>
            <a:prstDash val="solid"/>
            <a:round/>
            <a:headEnd type="none" w="med" len="med"/>
            <a:tailEnd type="none" w="lg" len="med"/>
          </a:ln>
          <a:effectLst/>
        </p:spPr>
      </p:cxnSp>
      <p:cxnSp>
        <p:nvCxnSpPr>
          <p:cNvPr id="48" name="Straight Connector 47">
            <a:extLst>
              <a:ext uri="{FF2B5EF4-FFF2-40B4-BE49-F238E27FC236}">
                <a16:creationId xmlns:a16="http://schemas.microsoft.com/office/drawing/2014/main" id="{E2A3B31B-2AC3-437F-BFA9-DA258C21DA64}"/>
              </a:ext>
            </a:extLst>
          </p:cNvPr>
          <p:cNvCxnSpPr>
            <a:cxnSpLocks/>
            <a:stCxn id="70" idx="6"/>
          </p:cNvCxnSpPr>
          <p:nvPr/>
        </p:nvCxnSpPr>
        <p:spPr bwMode="auto">
          <a:xfrm>
            <a:off x="3242316" y="3813779"/>
            <a:ext cx="1327221" cy="0"/>
          </a:xfrm>
          <a:prstGeom prst="line">
            <a:avLst/>
          </a:prstGeom>
          <a:solidFill>
            <a:schemeClr val="accent1"/>
          </a:solidFill>
          <a:ln w="38100" cap="flat" cmpd="sng" algn="ctr">
            <a:solidFill>
              <a:schemeClr val="accent6"/>
            </a:solidFill>
            <a:prstDash val="solid"/>
            <a:round/>
            <a:headEnd type="none" w="med" len="med"/>
            <a:tailEnd type="none" w="lg" len="med"/>
          </a:ln>
          <a:effectLst/>
        </p:spPr>
      </p:cxnSp>
      <p:cxnSp>
        <p:nvCxnSpPr>
          <p:cNvPr id="75" name="Straight Connector 74">
            <a:extLst>
              <a:ext uri="{FF2B5EF4-FFF2-40B4-BE49-F238E27FC236}">
                <a16:creationId xmlns:a16="http://schemas.microsoft.com/office/drawing/2014/main" id="{4F9A8873-4ACC-469B-AD2B-D4927FA5682C}"/>
              </a:ext>
            </a:extLst>
          </p:cNvPr>
          <p:cNvCxnSpPr>
            <a:cxnSpLocks/>
          </p:cNvCxnSpPr>
          <p:nvPr/>
        </p:nvCxnSpPr>
        <p:spPr bwMode="auto">
          <a:xfrm flipH="1">
            <a:off x="3708130" y="3661563"/>
            <a:ext cx="1166800" cy="1778670"/>
          </a:xfrm>
          <a:prstGeom prst="line">
            <a:avLst/>
          </a:prstGeom>
          <a:solidFill>
            <a:schemeClr val="accent1"/>
          </a:solidFill>
          <a:ln w="38100" cap="flat" cmpd="sng" algn="ctr">
            <a:solidFill>
              <a:schemeClr val="accent6"/>
            </a:solidFill>
            <a:prstDash val="solid"/>
            <a:round/>
            <a:headEnd type="none" w="med" len="med"/>
            <a:tailEnd type="none" w="lg" len="med"/>
          </a:ln>
          <a:effectLst/>
        </p:spPr>
      </p:cxnSp>
      <p:sp>
        <p:nvSpPr>
          <p:cNvPr id="76" name="Oval 75">
            <a:extLst>
              <a:ext uri="{FF2B5EF4-FFF2-40B4-BE49-F238E27FC236}">
                <a16:creationId xmlns:a16="http://schemas.microsoft.com/office/drawing/2014/main" id="{1CBC62C7-110B-4A4B-AEE2-F5635171BD66}"/>
              </a:ext>
            </a:extLst>
          </p:cNvPr>
          <p:cNvSpPr/>
          <p:nvPr/>
        </p:nvSpPr>
        <p:spPr>
          <a:xfrm>
            <a:off x="3726651" y="2732644"/>
            <a:ext cx="2115616" cy="2115616"/>
          </a:xfrm>
          <a:prstGeom prst="ellipse">
            <a:avLst/>
          </a:prstGeom>
          <a:solidFill>
            <a:schemeClr val="tx2"/>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Trebuchet MS"/>
                <a:ea typeface="+mn-ea"/>
                <a:cs typeface="+mn-cs"/>
              </a:rPr>
              <a:t>BUSINESS</a:t>
            </a: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Trebuchet MS"/>
                <a:ea typeface="+mn-ea"/>
                <a:cs typeface="+mn-cs"/>
              </a:rPr>
              <a:t>MODEL</a:t>
            </a:r>
          </a:p>
        </p:txBody>
      </p:sp>
      <p:grpSp>
        <p:nvGrpSpPr>
          <p:cNvPr id="98" name="Group 97">
            <a:extLst>
              <a:ext uri="{FF2B5EF4-FFF2-40B4-BE49-F238E27FC236}">
                <a16:creationId xmlns:a16="http://schemas.microsoft.com/office/drawing/2014/main" id="{47D66354-6CC0-449A-8B38-0B9723509C3A}"/>
              </a:ext>
            </a:extLst>
          </p:cNvPr>
          <p:cNvGrpSpPr/>
          <p:nvPr/>
        </p:nvGrpSpPr>
        <p:grpSpPr>
          <a:xfrm>
            <a:off x="6238957" y="3290670"/>
            <a:ext cx="2437163" cy="1046217"/>
            <a:chOff x="6238957" y="3192913"/>
            <a:chExt cx="2437163" cy="1046217"/>
          </a:xfrm>
        </p:grpSpPr>
        <p:sp>
          <p:nvSpPr>
            <p:cNvPr id="78" name="TextBox 77">
              <a:extLst>
                <a:ext uri="{FF2B5EF4-FFF2-40B4-BE49-F238E27FC236}">
                  <a16:creationId xmlns:a16="http://schemas.microsoft.com/office/drawing/2014/main" id="{2E82382F-D486-4C99-B1AC-54A73F24A52D}"/>
                </a:ext>
              </a:extLst>
            </p:cNvPr>
            <p:cNvSpPr txBox="1"/>
            <p:nvPr/>
          </p:nvSpPr>
          <p:spPr>
            <a:xfrm>
              <a:off x="7411595" y="3527498"/>
              <a:ext cx="1264525" cy="377047"/>
            </a:xfrm>
            <a:prstGeom prst="rect">
              <a:avLst/>
            </a:prstGeom>
            <a:noFill/>
          </p:spPr>
          <p:txBody>
            <a:bodyPr wrap="square" lIns="0" tIns="0" rIns="0" bIns="0" rtlCol="0" anchor="ctr">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Trebuchet MS"/>
                  <a:ea typeface="+mn-ea"/>
                  <a:cs typeface="+mn-cs"/>
                </a:rPr>
                <a:t>Occupancy</a:t>
              </a:r>
            </a:p>
          </p:txBody>
        </p:sp>
        <p:grpSp>
          <p:nvGrpSpPr>
            <p:cNvPr id="10" name="Group 9">
              <a:extLst>
                <a:ext uri="{FF2B5EF4-FFF2-40B4-BE49-F238E27FC236}">
                  <a16:creationId xmlns:a16="http://schemas.microsoft.com/office/drawing/2014/main" id="{CE0572CD-C097-471C-9A12-550B6A5EF0C1}"/>
                </a:ext>
              </a:extLst>
            </p:cNvPr>
            <p:cNvGrpSpPr/>
            <p:nvPr/>
          </p:nvGrpSpPr>
          <p:grpSpPr>
            <a:xfrm>
              <a:off x="6238957" y="3192913"/>
              <a:ext cx="1046219" cy="1046217"/>
              <a:chOff x="6013468" y="3674914"/>
              <a:chExt cx="1046219" cy="1046217"/>
            </a:xfrm>
          </p:grpSpPr>
          <p:grpSp>
            <p:nvGrpSpPr>
              <p:cNvPr id="62" name="Group 61">
                <a:extLst>
                  <a:ext uri="{FF2B5EF4-FFF2-40B4-BE49-F238E27FC236}">
                    <a16:creationId xmlns:a16="http://schemas.microsoft.com/office/drawing/2014/main" id="{3B26B0F9-1504-44AF-BFAF-6D102993A710}"/>
                  </a:ext>
                </a:extLst>
              </p:cNvPr>
              <p:cNvGrpSpPr/>
              <p:nvPr/>
            </p:nvGrpSpPr>
            <p:grpSpPr>
              <a:xfrm>
                <a:off x="6013468" y="3674914"/>
                <a:ext cx="1046219" cy="1046217"/>
                <a:chOff x="2558254" y="4774159"/>
                <a:chExt cx="989919" cy="989919"/>
              </a:xfrm>
            </p:grpSpPr>
            <p:sp>
              <p:nvSpPr>
                <p:cNvPr id="64" name="Oval 63">
                  <a:extLst>
                    <a:ext uri="{FF2B5EF4-FFF2-40B4-BE49-F238E27FC236}">
                      <a16:creationId xmlns:a16="http://schemas.microsoft.com/office/drawing/2014/main" id="{194D6F71-2755-4384-A677-82C81E8969BB}"/>
                    </a:ext>
                  </a:extLst>
                </p:cNvPr>
                <p:cNvSpPr/>
                <p:nvPr/>
              </p:nvSpPr>
              <p:spPr>
                <a:xfrm>
                  <a:off x="2558254" y="4774159"/>
                  <a:ext cx="989919" cy="989919"/>
                </a:xfrm>
                <a:prstGeom prst="ellipse">
                  <a:avLst/>
                </a:prstGeom>
                <a:solidFill>
                  <a:schemeClr val="bg2">
                    <a:lumMod val="90000"/>
                  </a:schemeClr>
                </a:solidFill>
                <a:effectLst/>
              </p:spPr>
              <p:txBody>
                <a:bodyPr wrap="square"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65" name="Oval 64">
                  <a:extLst>
                    <a:ext uri="{FF2B5EF4-FFF2-40B4-BE49-F238E27FC236}">
                      <a16:creationId xmlns:a16="http://schemas.microsoft.com/office/drawing/2014/main" id="{957B18D5-6993-4C22-861F-3DCF982A9E45}"/>
                    </a:ext>
                  </a:extLst>
                </p:cNvPr>
                <p:cNvSpPr/>
                <p:nvPr/>
              </p:nvSpPr>
              <p:spPr>
                <a:xfrm>
                  <a:off x="2677870" y="4893775"/>
                  <a:ext cx="750686" cy="750686"/>
                </a:xfrm>
                <a:prstGeom prst="ellipse">
                  <a:avLst/>
                </a:prstGeom>
                <a:solidFill>
                  <a:schemeClr val="bg1"/>
                </a:solidFill>
                <a:effectLst/>
              </p:spPr>
              <p:txBody>
                <a:bodyPr wrap="square"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grpSp>
          <p:pic>
            <p:nvPicPr>
              <p:cNvPr id="60" name="Graphic 59">
                <a:extLst>
                  <a:ext uri="{FF2B5EF4-FFF2-40B4-BE49-F238E27FC236}">
                    <a16:creationId xmlns:a16="http://schemas.microsoft.com/office/drawing/2014/main" id="{049389A6-BD9D-4457-9173-D0F0BFA27CD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372825" y="3946096"/>
                <a:ext cx="327504" cy="503852"/>
              </a:xfrm>
              <a:prstGeom prst="rect">
                <a:avLst/>
              </a:prstGeom>
            </p:spPr>
          </p:pic>
        </p:grpSp>
      </p:grpSp>
      <p:grpSp>
        <p:nvGrpSpPr>
          <p:cNvPr id="97" name="Group 96">
            <a:extLst>
              <a:ext uri="{FF2B5EF4-FFF2-40B4-BE49-F238E27FC236}">
                <a16:creationId xmlns:a16="http://schemas.microsoft.com/office/drawing/2014/main" id="{1F956FF1-BBDA-4CF5-BB05-B7CEDDC8010D}"/>
              </a:ext>
            </a:extLst>
          </p:cNvPr>
          <p:cNvGrpSpPr/>
          <p:nvPr/>
        </p:nvGrpSpPr>
        <p:grpSpPr>
          <a:xfrm>
            <a:off x="5382367" y="1683956"/>
            <a:ext cx="2500667" cy="1046217"/>
            <a:chOff x="5382367" y="1683956"/>
            <a:chExt cx="2500667" cy="1046217"/>
          </a:xfrm>
        </p:grpSpPr>
        <p:sp>
          <p:nvSpPr>
            <p:cNvPr id="81" name="TextBox 80">
              <a:extLst>
                <a:ext uri="{FF2B5EF4-FFF2-40B4-BE49-F238E27FC236}">
                  <a16:creationId xmlns:a16="http://schemas.microsoft.com/office/drawing/2014/main" id="{1AAF34EF-A1DE-4103-8AF9-14841ED10CDB}"/>
                </a:ext>
              </a:extLst>
            </p:cNvPr>
            <p:cNvSpPr txBox="1"/>
            <p:nvPr/>
          </p:nvSpPr>
          <p:spPr>
            <a:xfrm>
              <a:off x="6618509" y="2018541"/>
              <a:ext cx="1264525" cy="377047"/>
            </a:xfrm>
            <a:prstGeom prst="rect">
              <a:avLst/>
            </a:prstGeom>
            <a:noFill/>
          </p:spPr>
          <p:txBody>
            <a:bodyPr wrap="square" lIns="0" tIns="0" rIns="0" bIns="0" rtlCol="0" anchor="ctr">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Trebuchet MS"/>
                  <a:ea typeface="+mn-ea"/>
                  <a:cs typeface="+mn-cs"/>
                </a:rPr>
                <a:t>Personnel</a:t>
              </a:r>
            </a:p>
          </p:txBody>
        </p:sp>
        <p:grpSp>
          <p:nvGrpSpPr>
            <p:cNvPr id="9" name="Group 8">
              <a:extLst>
                <a:ext uri="{FF2B5EF4-FFF2-40B4-BE49-F238E27FC236}">
                  <a16:creationId xmlns:a16="http://schemas.microsoft.com/office/drawing/2014/main" id="{BAA56517-2278-468C-AF86-4748769D3C75}"/>
                </a:ext>
              </a:extLst>
            </p:cNvPr>
            <p:cNvGrpSpPr/>
            <p:nvPr/>
          </p:nvGrpSpPr>
          <p:grpSpPr>
            <a:xfrm>
              <a:off x="5382367" y="1683956"/>
              <a:ext cx="1046219" cy="1046217"/>
              <a:chOff x="6013468" y="2079140"/>
              <a:chExt cx="1046219" cy="1046217"/>
            </a:xfrm>
          </p:grpSpPr>
          <p:grpSp>
            <p:nvGrpSpPr>
              <p:cNvPr id="49" name="Group 48">
                <a:extLst>
                  <a:ext uri="{FF2B5EF4-FFF2-40B4-BE49-F238E27FC236}">
                    <a16:creationId xmlns:a16="http://schemas.microsoft.com/office/drawing/2014/main" id="{59F95803-5E02-485F-A67B-C65A963CC16E}"/>
                  </a:ext>
                </a:extLst>
              </p:cNvPr>
              <p:cNvGrpSpPr/>
              <p:nvPr/>
            </p:nvGrpSpPr>
            <p:grpSpPr>
              <a:xfrm>
                <a:off x="6013468" y="2079140"/>
                <a:ext cx="1046219" cy="1046217"/>
                <a:chOff x="2558254" y="4774159"/>
                <a:chExt cx="989919" cy="989919"/>
              </a:xfrm>
            </p:grpSpPr>
            <p:sp>
              <p:nvSpPr>
                <p:cNvPr id="50" name="Oval 49">
                  <a:extLst>
                    <a:ext uri="{FF2B5EF4-FFF2-40B4-BE49-F238E27FC236}">
                      <a16:creationId xmlns:a16="http://schemas.microsoft.com/office/drawing/2014/main" id="{60C0E774-9A70-428A-9F37-D79CED2C8D88}"/>
                    </a:ext>
                  </a:extLst>
                </p:cNvPr>
                <p:cNvSpPr/>
                <p:nvPr/>
              </p:nvSpPr>
              <p:spPr>
                <a:xfrm>
                  <a:off x="2558254" y="4774159"/>
                  <a:ext cx="989919" cy="989919"/>
                </a:xfrm>
                <a:prstGeom prst="ellipse">
                  <a:avLst/>
                </a:prstGeom>
                <a:solidFill>
                  <a:schemeClr val="bg2">
                    <a:lumMod val="90000"/>
                  </a:schemeClr>
                </a:solidFill>
                <a:effectLst/>
              </p:spPr>
              <p:txBody>
                <a:bodyPr wrap="square"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52" name="Oval 51">
                  <a:extLst>
                    <a:ext uri="{FF2B5EF4-FFF2-40B4-BE49-F238E27FC236}">
                      <a16:creationId xmlns:a16="http://schemas.microsoft.com/office/drawing/2014/main" id="{B151DC66-7071-4071-AC35-9C8B0A96BEE5}"/>
                    </a:ext>
                  </a:extLst>
                </p:cNvPr>
                <p:cNvSpPr/>
                <p:nvPr/>
              </p:nvSpPr>
              <p:spPr>
                <a:xfrm>
                  <a:off x="2677870" y="4893775"/>
                  <a:ext cx="750686" cy="750686"/>
                </a:xfrm>
                <a:prstGeom prst="ellipse">
                  <a:avLst/>
                </a:prstGeom>
                <a:solidFill>
                  <a:schemeClr val="bg1"/>
                </a:solidFill>
                <a:effectLst/>
              </p:spPr>
              <p:txBody>
                <a:bodyPr wrap="square"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grpSp>
          <p:pic>
            <p:nvPicPr>
              <p:cNvPr id="63" name="Graphic 62">
                <a:extLst>
                  <a:ext uri="{FF2B5EF4-FFF2-40B4-BE49-F238E27FC236}">
                    <a16:creationId xmlns:a16="http://schemas.microsoft.com/office/drawing/2014/main" id="{E00B677C-CCF2-4C9A-A1F6-E1183E227DD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264100" y="2368303"/>
                <a:ext cx="544955" cy="467891"/>
              </a:xfrm>
              <a:prstGeom prst="rect">
                <a:avLst/>
              </a:prstGeom>
            </p:spPr>
          </p:pic>
        </p:grpSp>
      </p:grpSp>
      <p:grpSp>
        <p:nvGrpSpPr>
          <p:cNvPr id="94" name="Group 93">
            <a:extLst>
              <a:ext uri="{FF2B5EF4-FFF2-40B4-BE49-F238E27FC236}">
                <a16:creationId xmlns:a16="http://schemas.microsoft.com/office/drawing/2014/main" id="{6FC9B713-0CB5-41E6-A795-C33EEB5777AF}"/>
              </a:ext>
            </a:extLst>
          </p:cNvPr>
          <p:cNvGrpSpPr/>
          <p:nvPr/>
        </p:nvGrpSpPr>
        <p:grpSpPr>
          <a:xfrm>
            <a:off x="1756460" y="1683956"/>
            <a:ext cx="2484231" cy="1046217"/>
            <a:chOff x="1756460" y="1683956"/>
            <a:chExt cx="2484231" cy="1046217"/>
          </a:xfrm>
        </p:grpSpPr>
        <p:sp>
          <p:nvSpPr>
            <p:cNvPr id="53" name="TextBox 52">
              <a:extLst>
                <a:ext uri="{FF2B5EF4-FFF2-40B4-BE49-F238E27FC236}">
                  <a16:creationId xmlns:a16="http://schemas.microsoft.com/office/drawing/2014/main" id="{5B41D561-9053-48D9-95EE-B5740597BC76}"/>
                </a:ext>
              </a:extLst>
            </p:cNvPr>
            <p:cNvSpPr txBox="1"/>
            <p:nvPr/>
          </p:nvSpPr>
          <p:spPr>
            <a:xfrm>
              <a:off x="1756460" y="2018541"/>
              <a:ext cx="1292547" cy="377047"/>
            </a:xfrm>
            <a:prstGeom prst="rect">
              <a:avLst/>
            </a:prstGeom>
            <a:noFill/>
          </p:spPr>
          <p:txBody>
            <a:bodyPr wrap="square" lIns="0" tIns="0" rIns="0" bIns="0" rtlCol="0" anchor="ctr">
              <a:no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Trebuchet MS"/>
                  <a:ea typeface="+mn-ea"/>
                  <a:cs typeface="+mn-cs"/>
                </a:rPr>
                <a:t>Contributions</a:t>
              </a:r>
            </a:p>
          </p:txBody>
        </p:sp>
        <p:grpSp>
          <p:nvGrpSpPr>
            <p:cNvPr id="8" name="Group 7">
              <a:extLst>
                <a:ext uri="{FF2B5EF4-FFF2-40B4-BE49-F238E27FC236}">
                  <a16:creationId xmlns:a16="http://schemas.microsoft.com/office/drawing/2014/main" id="{0B47F556-D6E2-4EA7-8C7D-713B95AA3074}"/>
                </a:ext>
              </a:extLst>
            </p:cNvPr>
            <p:cNvGrpSpPr/>
            <p:nvPr/>
          </p:nvGrpSpPr>
          <p:grpSpPr>
            <a:xfrm>
              <a:off x="3194472" y="1683956"/>
              <a:ext cx="1046219" cy="1046217"/>
              <a:chOff x="4261350" y="984489"/>
              <a:chExt cx="1046219" cy="1046217"/>
            </a:xfrm>
          </p:grpSpPr>
          <p:grpSp>
            <p:nvGrpSpPr>
              <p:cNvPr id="58" name="Group 57">
                <a:extLst>
                  <a:ext uri="{FF2B5EF4-FFF2-40B4-BE49-F238E27FC236}">
                    <a16:creationId xmlns:a16="http://schemas.microsoft.com/office/drawing/2014/main" id="{82101E05-E4F7-4207-B81C-578777AE9247}"/>
                  </a:ext>
                </a:extLst>
              </p:cNvPr>
              <p:cNvGrpSpPr/>
              <p:nvPr/>
            </p:nvGrpSpPr>
            <p:grpSpPr>
              <a:xfrm>
                <a:off x="4261350" y="984489"/>
                <a:ext cx="1046219" cy="1046217"/>
                <a:chOff x="2558254" y="4774159"/>
                <a:chExt cx="989919" cy="989919"/>
              </a:xfrm>
            </p:grpSpPr>
            <p:sp>
              <p:nvSpPr>
                <p:cNvPr id="59" name="Oval 58">
                  <a:extLst>
                    <a:ext uri="{FF2B5EF4-FFF2-40B4-BE49-F238E27FC236}">
                      <a16:creationId xmlns:a16="http://schemas.microsoft.com/office/drawing/2014/main" id="{7F16E894-B9E0-4574-AC6D-2FE0F53FF93E}"/>
                    </a:ext>
                  </a:extLst>
                </p:cNvPr>
                <p:cNvSpPr/>
                <p:nvPr/>
              </p:nvSpPr>
              <p:spPr>
                <a:xfrm>
                  <a:off x="2558254" y="4774159"/>
                  <a:ext cx="989919" cy="989919"/>
                </a:xfrm>
                <a:prstGeom prst="ellipse">
                  <a:avLst/>
                </a:prstGeom>
                <a:solidFill>
                  <a:schemeClr val="bg2">
                    <a:lumMod val="90000"/>
                  </a:schemeClr>
                </a:solidFill>
                <a:effectLst/>
              </p:spPr>
              <p:txBody>
                <a:bodyPr wrap="square"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61" name="Oval 60">
                  <a:extLst>
                    <a:ext uri="{FF2B5EF4-FFF2-40B4-BE49-F238E27FC236}">
                      <a16:creationId xmlns:a16="http://schemas.microsoft.com/office/drawing/2014/main" id="{CAC0964D-8EF3-4DEB-9F92-212BF6237B96}"/>
                    </a:ext>
                  </a:extLst>
                </p:cNvPr>
                <p:cNvSpPr/>
                <p:nvPr/>
              </p:nvSpPr>
              <p:spPr>
                <a:xfrm>
                  <a:off x="2677870" y="4893775"/>
                  <a:ext cx="750686" cy="750686"/>
                </a:xfrm>
                <a:prstGeom prst="ellipse">
                  <a:avLst/>
                </a:prstGeom>
                <a:solidFill>
                  <a:schemeClr val="bg1"/>
                </a:solidFill>
                <a:effectLst/>
              </p:spPr>
              <p:txBody>
                <a:bodyPr wrap="square"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grpSp>
          <p:pic>
            <p:nvPicPr>
              <p:cNvPr id="88" name="Graphic 87">
                <a:extLst>
                  <a:ext uri="{FF2B5EF4-FFF2-40B4-BE49-F238E27FC236}">
                    <a16:creationId xmlns:a16="http://schemas.microsoft.com/office/drawing/2014/main" id="{A8B41AED-8B7D-4A40-B17E-7587A3FA2B4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501953" y="1285976"/>
                <a:ext cx="565013" cy="443243"/>
              </a:xfrm>
              <a:prstGeom prst="rect">
                <a:avLst/>
              </a:prstGeom>
            </p:spPr>
          </p:pic>
        </p:grpSp>
      </p:grpSp>
      <p:grpSp>
        <p:nvGrpSpPr>
          <p:cNvPr id="95" name="Group 94">
            <a:extLst>
              <a:ext uri="{FF2B5EF4-FFF2-40B4-BE49-F238E27FC236}">
                <a16:creationId xmlns:a16="http://schemas.microsoft.com/office/drawing/2014/main" id="{5E5E6354-435A-41FA-8C35-EC5147B3245F}"/>
              </a:ext>
            </a:extLst>
          </p:cNvPr>
          <p:cNvGrpSpPr/>
          <p:nvPr/>
        </p:nvGrpSpPr>
        <p:grpSpPr>
          <a:xfrm>
            <a:off x="333221" y="3290670"/>
            <a:ext cx="2909095" cy="1046217"/>
            <a:chOff x="442010" y="3192913"/>
            <a:chExt cx="2909095" cy="1046217"/>
          </a:xfrm>
        </p:grpSpPr>
        <p:sp>
          <p:nvSpPr>
            <p:cNvPr id="80" name="TextBox 79">
              <a:extLst>
                <a:ext uri="{FF2B5EF4-FFF2-40B4-BE49-F238E27FC236}">
                  <a16:creationId xmlns:a16="http://schemas.microsoft.com/office/drawing/2014/main" id="{DB45B110-C86B-4EDD-A171-195915980DB5}"/>
                </a:ext>
              </a:extLst>
            </p:cNvPr>
            <p:cNvSpPr txBox="1"/>
            <p:nvPr/>
          </p:nvSpPr>
          <p:spPr>
            <a:xfrm>
              <a:off x="442010" y="3527498"/>
              <a:ext cx="1689102" cy="377047"/>
            </a:xfrm>
            <a:prstGeom prst="rect">
              <a:avLst/>
            </a:prstGeom>
            <a:noFill/>
          </p:spPr>
          <p:txBody>
            <a:bodyPr wrap="square" lIns="0" tIns="0" rIns="0" bIns="0" rtlCol="0" anchor="ctr">
              <a:noAutofit/>
            </a:bodyPr>
            <a:lstStyle/>
            <a:p>
              <a:pPr marL="0" marR="0" lvl="0" indent="0" algn="r"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Trebuchet MS"/>
                  <a:ea typeface="+mn-ea"/>
                  <a:cs typeface="+mn-cs"/>
                </a:rPr>
                <a:t>Earned Revenue</a:t>
              </a:r>
            </a:p>
          </p:txBody>
        </p:sp>
        <p:grpSp>
          <p:nvGrpSpPr>
            <p:cNvPr id="7" name="Group 6">
              <a:extLst>
                <a:ext uri="{FF2B5EF4-FFF2-40B4-BE49-F238E27FC236}">
                  <a16:creationId xmlns:a16="http://schemas.microsoft.com/office/drawing/2014/main" id="{3679701C-8108-4F89-84AA-65C00E5C9909}"/>
                </a:ext>
              </a:extLst>
            </p:cNvPr>
            <p:cNvGrpSpPr/>
            <p:nvPr/>
          </p:nvGrpSpPr>
          <p:grpSpPr>
            <a:xfrm>
              <a:off x="2304886" y="3192913"/>
              <a:ext cx="1046219" cy="1046217"/>
              <a:chOff x="2521680" y="2079140"/>
              <a:chExt cx="1046219" cy="1046217"/>
            </a:xfrm>
          </p:grpSpPr>
          <p:grpSp>
            <p:nvGrpSpPr>
              <p:cNvPr id="69" name="Group 68">
                <a:extLst>
                  <a:ext uri="{FF2B5EF4-FFF2-40B4-BE49-F238E27FC236}">
                    <a16:creationId xmlns:a16="http://schemas.microsoft.com/office/drawing/2014/main" id="{1EDBBD7C-04FF-4021-BADF-997FED15EB8C}"/>
                  </a:ext>
                </a:extLst>
              </p:cNvPr>
              <p:cNvGrpSpPr/>
              <p:nvPr/>
            </p:nvGrpSpPr>
            <p:grpSpPr>
              <a:xfrm>
                <a:off x="2521680" y="2079140"/>
                <a:ext cx="1046219" cy="1046217"/>
                <a:chOff x="2558254" y="4774159"/>
                <a:chExt cx="989919" cy="989919"/>
              </a:xfrm>
            </p:grpSpPr>
            <p:sp>
              <p:nvSpPr>
                <p:cNvPr id="70" name="Oval 69">
                  <a:extLst>
                    <a:ext uri="{FF2B5EF4-FFF2-40B4-BE49-F238E27FC236}">
                      <a16:creationId xmlns:a16="http://schemas.microsoft.com/office/drawing/2014/main" id="{AF0FF4A0-635C-49E9-A102-CF927077AAD3}"/>
                    </a:ext>
                  </a:extLst>
                </p:cNvPr>
                <p:cNvSpPr/>
                <p:nvPr/>
              </p:nvSpPr>
              <p:spPr>
                <a:xfrm>
                  <a:off x="2558254" y="4774159"/>
                  <a:ext cx="989919" cy="989919"/>
                </a:xfrm>
                <a:prstGeom prst="ellipse">
                  <a:avLst/>
                </a:prstGeom>
                <a:solidFill>
                  <a:schemeClr val="bg2">
                    <a:lumMod val="90000"/>
                  </a:schemeClr>
                </a:solidFill>
                <a:effectLst/>
              </p:spPr>
              <p:txBody>
                <a:bodyPr wrap="square"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71" name="Oval 70">
                  <a:extLst>
                    <a:ext uri="{FF2B5EF4-FFF2-40B4-BE49-F238E27FC236}">
                      <a16:creationId xmlns:a16="http://schemas.microsoft.com/office/drawing/2014/main" id="{E5D9999D-74CA-4DD4-8F7D-8AF2FFEDD4C2}"/>
                    </a:ext>
                  </a:extLst>
                </p:cNvPr>
                <p:cNvSpPr/>
                <p:nvPr/>
              </p:nvSpPr>
              <p:spPr>
                <a:xfrm>
                  <a:off x="2677870" y="4893775"/>
                  <a:ext cx="750686" cy="750686"/>
                </a:xfrm>
                <a:prstGeom prst="ellipse">
                  <a:avLst/>
                </a:prstGeom>
                <a:solidFill>
                  <a:schemeClr val="bg1"/>
                </a:solidFill>
                <a:effectLst/>
              </p:spPr>
              <p:txBody>
                <a:bodyPr wrap="square"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grpSp>
          <p:pic>
            <p:nvPicPr>
              <p:cNvPr id="89" name="Graphic 88">
                <a:extLst>
                  <a:ext uri="{FF2B5EF4-FFF2-40B4-BE49-F238E27FC236}">
                    <a16:creationId xmlns:a16="http://schemas.microsoft.com/office/drawing/2014/main" id="{5A913FAD-455E-4F9A-AFB1-678DE401E62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809010" y="2399428"/>
                <a:ext cx="471558" cy="405641"/>
              </a:xfrm>
              <a:prstGeom prst="rect">
                <a:avLst/>
              </a:prstGeom>
            </p:spPr>
          </p:pic>
        </p:grpSp>
      </p:grpSp>
      <p:grpSp>
        <p:nvGrpSpPr>
          <p:cNvPr id="96" name="Group 95">
            <a:extLst>
              <a:ext uri="{FF2B5EF4-FFF2-40B4-BE49-F238E27FC236}">
                <a16:creationId xmlns:a16="http://schemas.microsoft.com/office/drawing/2014/main" id="{340694F9-78DD-4A1A-B392-2BCA57521D3C}"/>
              </a:ext>
            </a:extLst>
          </p:cNvPr>
          <p:cNvGrpSpPr/>
          <p:nvPr/>
        </p:nvGrpSpPr>
        <p:grpSpPr>
          <a:xfrm>
            <a:off x="1763220" y="4897383"/>
            <a:ext cx="2477471" cy="1046217"/>
            <a:chOff x="1763220" y="4897383"/>
            <a:chExt cx="2477471" cy="1046217"/>
          </a:xfrm>
        </p:grpSpPr>
        <p:sp>
          <p:nvSpPr>
            <p:cNvPr id="79" name="TextBox 78">
              <a:extLst>
                <a:ext uri="{FF2B5EF4-FFF2-40B4-BE49-F238E27FC236}">
                  <a16:creationId xmlns:a16="http://schemas.microsoft.com/office/drawing/2014/main" id="{D4B23C89-C6EF-4D15-BBEB-26B075213DCD}"/>
                </a:ext>
              </a:extLst>
            </p:cNvPr>
            <p:cNvSpPr txBox="1"/>
            <p:nvPr/>
          </p:nvSpPr>
          <p:spPr>
            <a:xfrm>
              <a:off x="1763220" y="5231968"/>
              <a:ext cx="1272826" cy="377047"/>
            </a:xfrm>
            <a:prstGeom prst="rect">
              <a:avLst/>
            </a:prstGeom>
            <a:noFill/>
          </p:spPr>
          <p:txBody>
            <a:bodyPr wrap="square" lIns="0" tIns="0" rIns="0" bIns="0" rtlCol="0" anchor="ctr">
              <a:noAutofit/>
            </a:bodyPr>
            <a:lstStyle/>
            <a:p>
              <a:pPr marL="0" marR="0" lvl="0" indent="0" algn="r"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Trebuchet MS"/>
                  <a:ea typeface="+mn-ea"/>
                  <a:cs typeface="+mn-cs"/>
                </a:rPr>
                <a:t>Government</a:t>
              </a:r>
            </a:p>
          </p:txBody>
        </p:sp>
        <p:grpSp>
          <p:nvGrpSpPr>
            <p:cNvPr id="6" name="Group 5">
              <a:extLst>
                <a:ext uri="{FF2B5EF4-FFF2-40B4-BE49-F238E27FC236}">
                  <a16:creationId xmlns:a16="http://schemas.microsoft.com/office/drawing/2014/main" id="{9559D6C0-11ED-4A70-8AAE-7D0B8B2246F4}"/>
                </a:ext>
              </a:extLst>
            </p:cNvPr>
            <p:cNvGrpSpPr/>
            <p:nvPr/>
          </p:nvGrpSpPr>
          <p:grpSpPr>
            <a:xfrm>
              <a:off x="3194472" y="4897383"/>
              <a:ext cx="1046219" cy="1046217"/>
              <a:chOff x="2521680" y="3674914"/>
              <a:chExt cx="1046219" cy="1046217"/>
            </a:xfrm>
          </p:grpSpPr>
          <p:grpSp>
            <p:nvGrpSpPr>
              <p:cNvPr id="55" name="Group 54">
                <a:extLst>
                  <a:ext uri="{FF2B5EF4-FFF2-40B4-BE49-F238E27FC236}">
                    <a16:creationId xmlns:a16="http://schemas.microsoft.com/office/drawing/2014/main" id="{CAB4FED3-199B-4C8B-BA34-16292AA3BCCC}"/>
                  </a:ext>
                </a:extLst>
              </p:cNvPr>
              <p:cNvGrpSpPr/>
              <p:nvPr/>
            </p:nvGrpSpPr>
            <p:grpSpPr>
              <a:xfrm>
                <a:off x="2521680" y="3674914"/>
                <a:ext cx="1046219" cy="1046217"/>
                <a:chOff x="2558254" y="4774159"/>
                <a:chExt cx="989919" cy="989919"/>
              </a:xfrm>
            </p:grpSpPr>
            <p:sp>
              <p:nvSpPr>
                <p:cNvPr id="56" name="Oval 55">
                  <a:extLst>
                    <a:ext uri="{FF2B5EF4-FFF2-40B4-BE49-F238E27FC236}">
                      <a16:creationId xmlns:a16="http://schemas.microsoft.com/office/drawing/2014/main" id="{2B742612-3EB0-4CA1-A666-A0B52963A0F4}"/>
                    </a:ext>
                  </a:extLst>
                </p:cNvPr>
                <p:cNvSpPr/>
                <p:nvPr/>
              </p:nvSpPr>
              <p:spPr>
                <a:xfrm>
                  <a:off x="2558254" y="4774159"/>
                  <a:ext cx="989919" cy="989919"/>
                </a:xfrm>
                <a:prstGeom prst="ellipse">
                  <a:avLst/>
                </a:prstGeom>
                <a:solidFill>
                  <a:schemeClr val="bg2">
                    <a:lumMod val="90000"/>
                  </a:schemeClr>
                </a:solidFill>
                <a:effectLst/>
              </p:spPr>
              <p:txBody>
                <a:bodyPr wrap="square"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57" name="Oval 56">
                  <a:extLst>
                    <a:ext uri="{FF2B5EF4-FFF2-40B4-BE49-F238E27FC236}">
                      <a16:creationId xmlns:a16="http://schemas.microsoft.com/office/drawing/2014/main" id="{91A356EA-DED8-4DFE-A6B3-ECCEFF919AEE}"/>
                    </a:ext>
                  </a:extLst>
                </p:cNvPr>
                <p:cNvSpPr/>
                <p:nvPr/>
              </p:nvSpPr>
              <p:spPr>
                <a:xfrm>
                  <a:off x="2677870" y="4893775"/>
                  <a:ext cx="750686" cy="750686"/>
                </a:xfrm>
                <a:prstGeom prst="ellipse">
                  <a:avLst/>
                </a:prstGeom>
                <a:solidFill>
                  <a:schemeClr val="bg1"/>
                </a:solidFill>
                <a:effectLst/>
              </p:spPr>
              <p:txBody>
                <a:bodyPr wrap="square"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grpSp>
          <p:pic>
            <p:nvPicPr>
              <p:cNvPr id="90" name="Graphic 89">
                <a:extLst>
                  <a:ext uri="{FF2B5EF4-FFF2-40B4-BE49-F238E27FC236}">
                    <a16:creationId xmlns:a16="http://schemas.microsoft.com/office/drawing/2014/main" id="{DC1916B4-4EF6-4BB1-A617-2CA32BA9D63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836680" y="3905939"/>
                <a:ext cx="416219" cy="584167"/>
              </a:xfrm>
              <a:prstGeom prst="rect">
                <a:avLst/>
              </a:prstGeom>
            </p:spPr>
          </p:pic>
        </p:grpSp>
      </p:grpSp>
      <p:grpSp>
        <p:nvGrpSpPr>
          <p:cNvPr id="99" name="Group 98">
            <a:extLst>
              <a:ext uri="{FF2B5EF4-FFF2-40B4-BE49-F238E27FC236}">
                <a16:creationId xmlns:a16="http://schemas.microsoft.com/office/drawing/2014/main" id="{8D7B7118-CAC2-4DBC-AF13-A80AB897DCE7}"/>
              </a:ext>
            </a:extLst>
          </p:cNvPr>
          <p:cNvGrpSpPr/>
          <p:nvPr/>
        </p:nvGrpSpPr>
        <p:grpSpPr>
          <a:xfrm>
            <a:off x="5382367" y="4897383"/>
            <a:ext cx="2794176" cy="1046217"/>
            <a:chOff x="5382367" y="4897383"/>
            <a:chExt cx="2794176" cy="1046217"/>
          </a:xfrm>
        </p:grpSpPr>
        <p:sp>
          <p:nvSpPr>
            <p:cNvPr id="77" name="TextBox 76">
              <a:extLst>
                <a:ext uri="{FF2B5EF4-FFF2-40B4-BE49-F238E27FC236}">
                  <a16:creationId xmlns:a16="http://schemas.microsoft.com/office/drawing/2014/main" id="{50823BC1-790E-486D-B0CD-D053F19685C3}"/>
                </a:ext>
              </a:extLst>
            </p:cNvPr>
            <p:cNvSpPr txBox="1"/>
            <p:nvPr/>
          </p:nvSpPr>
          <p:spPr>
            <a:xfrm>
              <a:off x="6520812" y="5289830"/>
              <a:ext cx="1655731" cy="261322"/>
            </a:xfrm>
            <a:prstGeom prst="rect">
              <a:avLst/>
            </a:prstGeom>
            <a:noFill/>
          </p:spPr>
          <p:txBody>
            <a:bodyPr wrap="square" lIns="0" tIns="0" rIns="0" bIns="0" rtlCol="0" anchor="ctr">
              <a:no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Trebuchet MS"/>
                  <a:ea typeface="+mn-ea"/>
                  <a:cs typeface="+mn-cs"/>
                </a:rPr>
                <a:t>Goods &amp; Services</a:t>
              </a:r>
            </a:p>
          </p:txBody>
        </p:sp>
        <p:grpSp>
          <p:nvGrpSpPr>
            <p:cNvPr id="11" name="Group 10">
              <a:extLst>
                <a:ext uri="{FF2B5EF4-FFF2-40B4-BE49-F238E27FC236}">
                  <a16:creationId xmlns:a16="http://schemas.microsoft.com/office/drawing/2014/main" id="{FD7FA560-6F3B-4A2E-878C-7537419697B9}"/>
                </a:ext>
              </a:extLst>
            </p:cNvPr>
            <p:cNvGrpSpPr/>
            <p:nvPr/>
          </p:nvGrpSpPr>
          <p:grpSpPr>
            <a:xfrm>
              <a:off x="5382367" y="4897383"/>
              <a:ext cx="1046219" cy="1046217"/>
              <a:chOff x="4261350" y="4627844"/>
              <a:chExt cx="1046219" cy="1046217"/>
            </a:xfrm>
          </p:grpSpPr>
          <p:grpSp>
            <p:nvGrpSpPr>
              <p:cNvPr id="72" name="Group 71">
                <a:extLst>
                  <a:ext uri="{FF2B5EF4-FFF2-40B4-BE49-F238E27FC236}">
                    <a16:creationId xmlns:a16="http://schemas.microsoft.com/office/drawing/2014/main" id="{5D952343-DCC7-46B0-987E-D1097CBA4169}"/>
                  </a:ext>
                </a:extLst>
              </p:cNvPr>
              <p:cNvGrpSpPr/>
              <p:nvPr/>
            </p:nvGrpSpPr>
            <p:grpSpPr>
              <a:xfrm>
                <a:off x="4261350" y="4627844"/>
                <a:ext cx="1046219" cy="1046217"/>
                <a:chOff x="2558254" y="4774159"/>
                <a:chExt cx="989919" cy="989919"/>
              </a:xfrm>
            </p:grpSpPr>
            <p:sp>
              <p:nvSpPr>
                <p:cNvPr id="73" name="Oval 72">
                  <a:extLst>
                    <a:ext uri="{FF2B5EF4-FFF2-40B4-BE49-F238E27FC236}">
                      <a16:creationId xmlns:a16="http://schemas.microsoft.com/office/drawing/2014/main" id="{39C8E860-9C35-4AD7-9BF8-7A90E6E18B55}"/>
                    </a:ext>
                  </a:extLst>
                </p:cNvPr>
                <p:cNvSpPr/>
                <p:nvPr/>
              </p:nvSpPr>
              <p:spPr>
                <a:xfrm>
                  <a:off x="2558254" y="4774159"/>
                  <a:ext cx="989919" cy="989919"/>
                </a:xfrm>
                <a:prstGeom prst="ellipse">
                  <a:avLst/>
                </a:prstGeom>
                <a:solidFill>
                  <a:schemeClr val="bg2">
                    <a:lumMod val="90000"/>
                  </a:schemeClr>
                </a:solidFill>
                <a:effectLst/>
              </p:spPr>
              <p:txBody>
                <a:bodyPr wrap="square"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74" name="Oval 73">
                  <a:extLst>
                    <a:ext uri="{FF2B5EF4-FFF2-40B4-BE49-F238E27FC236}">
                      <a16:creationId xmlns:a16="http://schemas.microsoft.com/office/drawing/2014/main" id="{801FD4D5-70A6-4A56-8EA1-EF3F7F3601CD}"/>
                    </a:ext>
                  </a:extLst>
                </p:cNvPr>
                <p:cNvSpPr/>
                <p:nvPr/>
              </p:nvSpPr>
              <p:spPr>
                <a:xfrm>
                  <a:off x="2677870" y="4893775"/>
                  <a:ext cx="750686" cy="750686"/>
                </a:xfrm>
                <a:prstGeom prst="ellipse">
                  <a:avLst/>
                </a:prstGeom>
                <a:solidFill>
                  <a:schemeClr val="bg1"/>
                </a:solidFill>
                <a:effectLst/>
              </p:spPr>
              <p:txBody>
                <a:bodyPr wrap="square"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grpSp>
          <p:pic>
            <p:nvPicPr>
              <p:cNvPr id="91" name="Graphic 90">
                <a:extLst>
                  <a:ext uri="{FF2B5EF4-FFF2-40B4-BE49-F238E27FC236}">
                    <a16:creationId xmlns:a16="http://schemas.microsoft.com/office/drawing/2014/main" id="{6DB2C3E6-B14C-4823-A7A0-9A42FF61399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499867" y="4959588"/>
                <a:ext cx="569185" cy="382728"/>
              </a:xfrm>
              <a:prstGeom prst="rect">
                <a:avLst/>
              </a:prstGeom>
            </p:spPr>
          </p:pic>
        </p:grpSp>
      </p:grpSp>
    </p:spTree>
    <p:extLst>
      <p:ext uri="{BB962C8B-B14F-4D97-AF65-F5344CB8AC3E}">
        <p14:creationId xmlns:p14="http://schemas.microsoft.com/office/powerpoint/2010/main" val="58562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21A310D-004E-47EA-9A75-FC76427B0535}"/>
              </a:ext>
            </a:extLst>
          </p:cNvPr>
          <p:cNvSpPr>
            <a:spLocks noGrp="1"/>
          </p:cNvSpPr>
          <p:nvPr>
            <p:ph sz="quarter" idx="14"/>
          </p:nvPr>
        </p:nvSpPr>
        <p:spPr>
          <a:solidFill>
            <a:schemeClr val="bg2"/>
          </a:solidFill>
        </p:spPr>
        <p:txBody>
          <a:bodyPr/>
          <a:lstStyle/>
          <a:p>
            <a:pPr>
              <a:spcAft>
                <a:spcPts val="1200"/>
              </a:spcAft>
            </a:pPr>
            <a:r>
              <a:rPr lang="en-US" sz="1800" b="1" dirty="0">
                <a:solidFill>
                  <a:schemeClr val="tx1"/>
                </a:solidFill>
              </a:rPr>
              <a:t>Define the levers that indicate which scenario you are in:</a:t>
            </a:r>
          </a:p>
          <a:p>
            <a:pPr lvl="1"/>
            <a:r>
              <a:rPr lang="en-US" dirty="0">
                <a:solidFill>
                  <a:schemeClr val="tx1"/>
                </a:solidFill>
              </a:rPr>
              <a:t>External economic conditions</a:t>
            </a:r>
          </a:p>
          <a:p>
            <a:pPr lvl="1"/>
            <a:r>
              <a:rPr lang="en-US" dirty="0">
                <a:solidFill>
                  <a:schemeClr val="tx1"/>
                </a:solidFill>
              </a:rPr>
              <a:t>Loss of a major grant</a:t>
            </a:r>
          </a:p>
          <a:p>
            <a:pPr lvl="1"/>
            <a:r>
              <a:rPr lang="en-US" dirty="0">
                <a:solidFill>
                  <a:schemeClr val="tx1"/>
                </a:solidFill>
              </a:rPr>
              <a:t>Change in strategy among key funder(s)</a:t>
            </a:r>
          </a:p>
          <a:p>
            <a:pPr lvl="1"/>
            <a:r>
              <a:rPr lang="en-US" dirty="0">
                <a:solidFill>
                  <a:schemeClr val="tx1"/>
                </a:solidFill>
              </a:rPr>
              <a:t>Programmatic shift</a:t>
            </a:r>
          </a:p>
        </p:txBody>
      </p:sp>
      <p:sp>
        <p:nvSpPr>
          <p:cNvPr id="2" name="Title 1">
            <a:extLst>
              <a:ext uri="{FF2B5EF4-FFF2-40B4-BE49-F238E27FC236}">
                <a16:creationId xmlns:a16="http://schemas.microsoft.com/office/drawing/2014/main" id="{C203C8B7-9391-4C5B-9A4D-89D5CE2EFBD4}"/>
              </a:ext>
            </a:extLst>
          </p:cNvPr>
          <p:cNvSpPr>
            <a:spLocks noGrp="1"/>
          </p:cNvSpPr>
          <p:nvPr>
            <p:ph type="title"/>
          </p:nvPr>
        </p:nvSpPr>
        <p:spPr/>
        <p:txBody>
          <a:bodyPr/>
          <a:lstStyle/>
          <a:p>
            <a:r>
              <a:rPr lang="en-US" dirty="0"/>
              <a:t>Define Three High Level Scenarios</a:t>
            </a:r>
          </a:p>
        </p:txBody>
      </p:sp>
      <p:sp>
        <p:nvSpPr>
          <p:cNvPr id="4" name="Footer Placeholder 3">
            <a:extLst>
              <a:ext uri="{FF2B5EF4-FFF2-40B4-BE49-F238E27FC236}">
                <a16:creationId xmlns:a16="http://schemas.microsoft.com/office/drawing/2014/main" id="{34B2589F-9F02-4341-B2EC-C747DD233DF6}"/>
              </a:ext>
            </a:extLst>
          </p:cNvPr>
          <p:cNvSpPr>
            <a:spLocks noGrp="1"/>
          </p:cNvSpPr>
          <p:nvPr>
            <p:ph type="ftr" sz="quarter" idx="16"/>
          </p:nvPr>
        </p:nvSpPr>
        <p:spPr/>
        <p:txBody>
          <a:bodyPr/>
          <a:lstStyle/>
          <a:p>
            <a:pPr>
              <a:defRPr/>
            </a:pPr>
            <a:r>
              <a:rPr lang="en-US" dirty="0"/>
              <a:t>grantee financial resilience</a:t>
            </a:r>
          </a:p>
        </p:txBody>
      </p:sp>
      <p:sp>
        <p:nvSpPr>
          <p:cNvPr id="6" name="TextBox 5">
            <a:extLst>
              <a:ext uri="{FF2B5EF4-FFF2-40B4-BE49-F238E27FC236}">
                <a16:creationId xmlns:a16="http://schemas.microsoft.com/office/drawing/2014/main" id="{D583B18B-FEA2-495B-B5FA-E4BAF54BBE6C}"/>
              </a:ext>
            </a:extLst>
          </p:cNvPr>
          <p:cNvSpPr txBox="1"/>
          <p:nvPr/>
        </p:nvSpPr>
        <p:spPr>
          <a:xfrm>
            <a:off x="3242499" y="4549775"/>
            <a:ext cx="1744600" cy="61555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Trebuchet MS"/>
                <a:ea typeface="+mn-ea"/>
                <a:cs typeface="+mn-cs"/>
              </a:rPr>
              <a:t>Best / Most Innovative</a:t>
            </a:r>
          </a:p>
        </p:txBody>
      </p:sp>
      <p:sp>
        <p:nvSpPr>
          <p:cNvPr id="27" name="Oval 26">
            <a:extLst>
              <a:ext uri="{FF2B5EF4-FFF2-40B4-BE49-F238E27FC236}">
                <a16:creationId xmlns:a16="http://schemas.microsoft.com/office/drawing/2014/main" id="{BAC2C295-40A6-4BD3-B310-F9A98E8C85EA}"/>
              </a:ext>
            </a:extLst>
          </p:cNvPr>
          <p:cNvSpPr/>
          <p:nvPr/>
        </p:nvSpPr>
        <p:spPr>
          <a:xfrm>
            <a:off x="3200399" y="2514600"/>
            <a:ext cx="1828800" cy="1828800"/>
          </a:xfrm>
          <a:prstGeom prst="ellipse">
            <a:avLst/>
          </a:prstGeom>
          <a:solidFill>
            <a:schemeClr val="tx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36" name="Graphic 34">
            <a:extLst>
              <a:ext uri="{FF2B5EF4-FFF2-40B4-BE49-F238E27FC236}">
                <a16:creationId xmlns:a16="http://schemas.microsoft.com/office/drawing/2014/main" id="{38FBDDD5-EF90-4ABF-8930-D4F7DB170583}"/>
              </a:ext>
            </a:extLst>
          </p:cNvPr>
          <p:cNvSpPr/>
          <p:nvPr/>
        </p:nvSpPr>
        <p:spPr>
          <a:xfrm>
            <a:off x="3611879" y="2926080"/>
            <a:ext cx="1005840" cy="1005840"/>
          </a:xfrm>
          <a:custGeom>
            <a:avLst/>
            <a:gdLst>
              <a:gd name="connsiteX0" fmla="*/ 502920 w 1005840"/>
              <a:gd name="connsiteY0" fmla="*/ 1005840 h 1005840"/>
              <a:gd name="connsiteX1" fmla="*/ 0 w 1005840"/>
              <a:gd name="connsiteY1" fmla="*/ 502920 h 1005840"/>
              <a:gd name="connsiteX2" fmla="*/ 502920 w 1005840"/>
              <a:gd name="connsiteY2" fmla="*/ 0 h 1005840"/>
              <a:gd name="connsiteX3" fmla="*/ 1005840 w 1005840"/>
              <a:gd name="connsiteY3" fmla="*/ 502920 h 1005840"/>
              <a:gd name="connsiteX4" fmla="*/ 502920 w 1005840"/>
              <a:gd name="connsiteY4" fmla="*/ 1005840 h 1005840"/>
              <a:gd name="connsiteX5" fmla="*/ 502920 w 1005840"/>
              <a:gd name="connsiteY5" fmla="*/ 111760 h 1005840"/>
              <a:gd name="connsiteX6" fmla="*/ 111760 w 1005840"/>
              <a:gd name="connsiteY6" fmla="*/ 502920 h 1005840"/>
              <a:gd name="connsiteX7" fmla="*/ 502920 w 1005840"/>
              <a:gd name="connsiteY7" fmla="*/ 894080 h 1005840"/>
              <a:gd name="connsiteX8" fmla="*/ 894080 w 1005840"/>
              <a:gd name="connsiteY8" fmla="*/ 502920 h 1005840"/>
              <a:gd name="connsiteX9" fmla="*/ 502920 w 1005840"/>
              <a:gd name="connsiteY9" fmla="*/ 111760 h 1005840"/>
              <a:gd name="connsiteX10" fmla="*/ 502920 w 1005840"/>
              <a:gd name="connsiteY10" fmla="*/ 782320 h 1005840"/>
              <a:gd name="connsiteX11" fmla="*/ 257048 w 1005840"/>
              <a:gd name="connsiteY11" fmla="*/ 653796 h 1005840"/>
              <a:gd name="connsiteX12" fmla="*/ 273812 w 1005840"/>
              <a:gd name="connsiteY12" fmla="*/ 586740 h 1005840"/>
              <a:gd name="connsiteX13" fmla="*/ 340868 w 1005840"/>
              <a:gd name="connsiteY13" fmla="*/ 603504 h 1005840"/>
              <a:gd name="connsiteX14" fmla="*/ 502920 w 1005840"/>
              <a:gd name="connsiteY14" fmla="*/ 681736 h 1005840"/>
              <a:gd name="connsiteX15" fmla="*/ 664972 w 1005840"/>
              <a:gd name="connsiteY15" fmla="*/ 603504 h 1005840"/>
              <a:gd name="connsiteX16" fmla="*/ 732028 w 1005840"/>
              <a:gd name="connsiteY16" fmla="*/ 586740 h 1005840"/>
              <a:gd name="connsiteX17" fmla="*/ 748792 w 1005840"/>
              <a:gd name="connsiteY17" fmla="*/ 653796 h 1005840"/>
              <a:gd name="connsiteX18" fmla="*/ 502920 w 1005840"/>
              <a:gd name="connsiteY18" fmla="*/ 782320 h 1005840"/>
              <a:gd name="connsiteX19" fmla="*/ 648208 w 1005840"/>
              <a:gd name="connsiteY19" fmla="*/ 452628 h 1005840"/>
              <a:gd name="connsiteX20" fmla="*/ 575564 w 1005840"/>
              <a:gd name="connsiteY20" fmla="*/ 379984 h 1005840"/>
              <a:gd name="connsiteX21" fmla="*/ 648208 w 1005840"/>
              <a:gd name="connsiteY21" fmla="*/ 307340 h 1005840"/>
              <a:gd name="connsiteX22" fmla="*/ 720852 w 1005840"/>
              <a:gd name="connsiteY22" fmla="*/ 379984 h 1005840"/>
              <a:gd name="connsiteX23" fmla="*/ 648208 w 1005840"/>
              <a:gd name="connsiteY23" fmla="*/ 452628 h 1005840"/>
              <a:gd name="connsiteX24" fmla="*/ 357632 w 1005840"/>
              <a:gd name="connsiteY24" fmla="*/ 452628 h 1005840"/>
              <a:gd name="connsiteX25" fmla="*/ 284988 w 1005840"/>
              <a:gd name="connsiteY25" fmla="*/ 379984 h 1005840"/>
              <a:gd name="connsiteX26" fmla="*/ 357632 w 1005840"/>
              <a:gd name="connsiteY26" fmla="*/ 307340 h 1005840"/>
              <a:gd name="connsiteX27" fmla="*/ 430276 w 1005840"/>
              <a:gd name="connsiteY27" fmla="*/ 379984 h 1005840"/>
              <a:gd name="connsiteX28" fmla="*/ 357632 w 1005840"/>
              <a:gd name="connsiteY28" fmla="*/ 452628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5840" h="1005840">
                <a:moveTo>
                  <a:pt x="502920" y="1005840"/>
                </a:moveTo>
                <a:cubicBezTo>
                  <a:pt x="223520" y="1005840"/>
                  <a:pt x="0" y="782320"/>
                  <a:pt x="0" y="502920"/>
                </a:cubicBezTo>
                <a:cubicBezTo>
                  <a:pt x="0" y="223520"/>
                  <a:pt x="223520" y="0"/>
                  <a:pt x="502920" y="0"/>
                </a:cubicBezTo>
                <a:cubicBezTo>
                  <a:pt x="782320" y="0"/>
                  <a:pt x="1005840" y="223520"/>
                  <a:pt x="1005840" y="502920"/>
                </a:cubicBezTo>
                <a:cubicBezTo>
                  <a:pt x="1005840" y="782320"/>
                  <a:pt x="782320" y="1005840"/>
                  <a:pt x="502920" y="1005840"/>
                </a:cubicBezTo>
                <a:close/>
                <a:moveTo>
                  <a:pt x="502920" y="111760"/>
                </a:moveTo>
                <a:cubicBezTo>
                  <a:pt x="284988" y="111760"/>
                  <a:pt x="111760" y="290576"/>
                  <a:pt x="111760" y="502920"/>
                </a:cubicBezTo>
                <a:cubicBezTo>
                  <a:pt x="111760" y="720852"/>
                  <a:pt x="290576" y="894080"/>
                  <a:pt x="502920" y="894080"/>
                </a:cubicBezTo>
                <a:cubicBezTo>
                  <a:pt x="720852" y="894080"/>
                  <a:pt x="894080" y="715264"/>
                  <a:pt x="894080" y="502920"/>
                </a:cubicBezTo>
                <a:cubicBezTo>
                  <a:pt x="894080" y="284988"/>
                  <a:pt x="720852" y="111760"/>
                  <a:pt x="502920" y="111760"/>
                </a:cubicBezTo>
                <a:close/>
                <a:moveTo>
                  <a:pt x="502920" y="782320"/>
                </a:moveTo>
                <a:cubicBezTo>
                  <a:pt x="402336" y="782320"/>
                  <a:pt x="307340" y="732028"/>
                  <a:pt x="257048" y="653796"/>
                </a:cubicBezTo>
                <a:cubicBezTo>
                  <a:pt x="245872" y="631444"/>
                  <a:pt x="251460" y="603504"/>
                  <a:pt x="273812" y="586740"/>
                </a:cubicBezTo>
                <a:cubicBezTo>
                  <a:pt x="296164" y="569976"/>
                  <a:pt x="329692" y="581152"/>
                  <a:pt x="340868" y="603504"/>
                </a:cubicBezTo>
                <a:cubicBezTo>
                  <a:pt x="368808" y="653796"/>
                  <a:pt x="435864" y="681736"/>
                  <a:pt x="502920" y="681736"/>
                </a:cubicBezTo>
                <a:cubicBezTo>
                  <a:pt x="569976" y="681736"/>
                  <a:pt x="631444" y="648208"/>
                  <a:pt x="664972" y="603504"/>
                </a:cubicBezTo>
                <a:cubicBezTo>
                  <a:pt x="681736" y="581152"/>
                  <a:pt x="709676" y="575564"/>
                  <a:pt x="732028" y="586740"/>
                </a:cubicBezTo>
                <a:cubicBezTo>
                  <a:pt x="754380" y="597916"/>
                  <a:pt x="759968" y="631444"/>
                  <a:pt x="748792" y="653796"/>
                </a:cubicBezTo>
                <a:cubicBezTo>
                  <a:pt x="698500" y="737616"/>
                  <a:pt x="603504" y="782320"/>
                  <a:pt x="502920" y="782320"/>
                </a:cubicBezTo>
                <a:close/>
                <a:moveTo>
                  <a:pt x="648208" y="452628"/>
                </a:moveTo>
                <a:cubicBezTo>
                  <a:pt x="609092" y="452628"/>
                  <a:pt x="575564" y="419100"/>
                  <a:pt x="575564" y="379984"/>
                </a:cubicBezTo>
                <a:cubicBezTo>
                  <a:pt x="575564" y="340868"/>
                  <a:pt x="609092" y="307340"/>
                  <a:pt x="648208" y="307340"/>
                </a:cubicBezTo>
                <a:cubicBezTo>
                  <a:pt x="687324" y="307340"/>
                  <a:pt x="720852" y="340868"/>
                  <a:pt x="720852" y="379984"/>
                </a:cubicBezTo>
                <a:cubicBezTo>
                  <a:pt x="720852" y="419100"/>
                  <a:pt x="692912" y="452628"/>
                  <a:pt x="648208" y="452628"/>
                </a:cubicBezTo>
                <a:close/>
                <a:moveTo>
                  <a:pt x="357632" y="452628"/>
                </a:moveTo>
                <a:cubicBezTo>
                  <a:pt x="312928" y="452628"/>
                  <a:pt x="284988" y="419100"/>
                  <a:pt x="284988" y="379984"/>
                </a:cubicBezTo>
                <a:cubicBezTo>
                  <a:pt x="284988" y="340868"/>
                  <a:pt x="312928" y="307340"/>
                  <a:pt x="357632" y="307340"/>
                </a:cubicBezTo>
                <a:cubicBezTo>
                  <a:pt x="402336" y="307340"/>
                  <a:pt x="430276" y="340868"/>
                  <a:pt x="430276" y="379984"/>
                </a:cubicBezTo>
                <a:cubicBezTo>
                  <a:pt x="430276" y="419100"/>
                  <a:pt x="396748" y="452628"/>
                  <a:pt x="357632" y="452628"/>
                </a:cubicBezTo>
                <a:close/>
              </a:path>
            </a:pathLst>
          </a:custGeom>
          <a:solidFill>
            <a:schemeClr val="bg1"/>
          </a:solidFill>
          <a:ln w="555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7B8A0326-2D0C-486E-A6E4-45CE93ED8CB5}"/>
              </a:ext>
            </a:extLst>
          </p:cNvPr>
          <p:cNvSpPr txBox="1"/>
          <p:nvPr/>
        </p:nvSpPr>
        <p:spPr>
          <a:xfrm>
            <a:off x="5198580" y="4549776"/>
            <a:ext cx="1665300" cy="61555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Trebuchet MS"/>
                <a:ea typeface="+mn-ea"/>
                <a:cs typeface="+mn-cs"/>
              </a:rPr>
              <a:t>Moderate / Most Likely</a:t>
            </a:r>
          </a:p>
        </p:txBody>
      </p:sp>
      <p:sp>
        <p:nvSpPr>
          <p:cNvPr id="28" name="Oval 27">
            <a:extLst>
              <a:ext uri="{FF2B5EF4-FFF2-40B4-BE49-F238E27FC236}">
                <a16:creationId xmlns:a16="http://schemas.microsoft.com/office/drawing/2014/main" id="{1AD45018-75D8-4B2E-9CFD-143AC656B5DF}"/>
              </a:ext>
            </a:extLst>
          </p:cNvPr>
          <p:cNvSpPr/>
          <p:nvPr/>
        </p:nvSpPr>
        <p:spPr>
          <a:xfrm>
            <a:off x="5116830" y="2514600"/>
            <a:ext cx="1828800" cy="1828800"/>
          </a:xfrm>
          <a:prstGeom prst="ellipse">
            <a:avLst/>
          </a:prstGeom>
          <a:solidFill>
            <a:schemeClr val="accent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grpSp>
        <p:nvGrpSpPr>
          <p:cNvPr id="42" name="Group 41">
            <a:extLst>
              <a:ext uri="{FF2B5EF4-FFF2-40B4-BE49-F238E27FC236}">
                <a16:creationId xmlns:a16="http://schemas.microsoft.com/office/drawing/2014/main" id="{9874930C-4224-4221-BC2F-0BE3BA06971D}"/>
              </a:ext>
            </a:extLst>
          </p:cNvPr>
          <p:cNvGrpSpPr/>
          <p:nvPr/>
        </p:nvGrpSpPr>
        <p:grpSpPr>
          <a:xfrm>
            <a:off x="5559743" y="2957513"/>
            <a:ext cx="942975" cy="942975"/>
            <a:chOff x="5552121" y="2581864"/>
            <a:chExt cx="942975" cy="942975"/>
          </a:xfrm>
        </p:grpSpPr>
        <p:sp>
          <p:nvSpPr>
            <p:cNvPr id="38" name="Freeform: Shape 37">
              <a:extLst>
                <a:ext uri="{FF2B5EF4-FFF2-40B4-BE49-F238E27FC236}">
                  <a16:creationId xmlns:a16="http://schemas.microsoft.com/office/drawing/2014/main" id="{E1E62EA7-E3D5-43BA-B824-136E782EE99F}"/>
                </a:ext>
              </a:extLst>
            </p:cNvPr>
            <p:cNvSpPr/>
            <p:nvPr/>
          </p:nvSpPr>
          <p:spPr>
            <a:xfrm>
              <a:off x="5552121" y="2581864"/>
              <a:ext cx="942975" cy="942975"/>
            </a:xfrm>
            <a:custGeom>
              <a:avLst/>
              <a:gdLst>
                <a:gd name="connsiteX0" fmla="*/ 471488 w 942975"/>
                <a:gd name="connsiteY0" fmla="*/ 0 h 942975"/>
                <a:gd name="connsiteX1" fmla="*/ 0 w 942975"/>
                <a:gd name="connsiteY1" fmla="*/ 471488 h 942975"/>
                <a:gd name="connsiteX2" fmla="*/ 471488 w 942975"/>
                <a:gd name="connsiteY2" fmla="*/ 942975 h 942975"/>
                <a:gd name="connsiteX3" fmla="*/ 942975 w 942975"/>
                <a:gd name="connsiteY3" fmla="*/ 471488 h 942975"/>
                <a:gd name="connsiteX4" fmla="*/ 471488 w 942975"/>
                <a:gd name="connsiteY4" fmla="*/ 0 h 942975"/>
                <a:gd name="connsiteX5" fmla="*/ 471488 w 942975"/>
                <a:gd name="connsiteY5" fmla="*/ 880110 h 942975"/>
                <a:gd name="connsiteX6" fmla="*/ 62865 w 942975"/>
                <a:gd name="connsiteY6" fmla="*/ 471488 h 942975"/>
                <a:gd name="connsiteX7" fmla="*/ 471488 w 942975"/>
                <a:gd name="connsiteY7" fmla="*/ 62865 h 942975"/>
                <a:gd name="connsiteX8" fmla="*/ 880110 w 942975"/>
                <a:gd name="connsiteY8" fmla="*/ 471488 h 942975"/>
                <a:gd name="connsiteX9" fmla="*/ 471488 w 942975"/>
                <a:gd name="connsiteY9" fmla="*/ 880110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2975" h="942975">
                  <a:moveTo>
                    <a:pt x="471488" y="0"/>
                  </a:moveTo>
                  <a:cubicBezTo>
                    <a:pt x="211092" y="0"/>
                    <a:pt x="0" y="211092"/>
                    <a:pt x="0" y="471488"/>
                  </a:cubicBezTo>
                  <a:cubicBezTo>
                    <a:pt x="0" y="731884"/>
                    <a:pt x="211092" y="942975"/>
                    <a:pt x="471488" y="942975"/>
                  </a:cubicBezTo>
                  <a:cubicBezTo>
                    <a:pt x="731884" y="942975"/>
                    <a:pt x="942975" y="731884"/>
                    <a:pt x="942975" y="471488"/>
                  </a:cubicBezTo>
                  <a:cubicBezTo>
                    <a:pt x="942975" y="211092"/>
                    <a:pt x="731884" y="0"/>
                    <a:pt x="471488" y="0"/>
                  </a:cubicBezTo>
                  <a:close/>
                  <a:moveTo>
                    <a:pt x="471488" y="880110"/>
                  </a:moveTo>
                  <a:cubicBezTo>
                    <a:pt x="245812" y="880110"/>
                    <a:pt x="62865" y="697163"/>
                    <a:pt x="62865" y="471488"/>
                  </a:cubicBezTo>
                  <a:cubicBezTo>
                    <a:pt x="62865" y="245812"/>
                    <a:pt x="245812" y="62865"/>
                    <a:pt x="471488" y="62865"/>
                  </a:cubicBezTo>
                  <a:cubicBezTo>
                    <a:pt x="697163" y="62865"/>
                    <a:pt x="880110" y="245812"/>
                    <a:pt x="880110" y="471488"/>
                  </a:cubicBezTo>
                  <a:cubicBezTo>
                    <a:pt x="880110" y="697163"/>
                    <a:pt x="697163" y="880110"/>
                    <a:pt x="471488" y="880110"/>
                  </a:cubicBezTo>
                  <a:close/>
                </a:path>
              </a:pathLst>
            </a:custGeom>
            <a:solidFill>
              <a:schemeClr val="bg1"/>
            </a:solidFill>
            <a:ln w="31254"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39" name="Freeform: Shape 38">
              <a:extLst>
                <a:ext uri="{FF2B5EF4-FFF2-40B4-BE49-F238E27FC236}">
                  <a16:creationId xmlns:a16="http://schemas.microsoft.com/office/drawing/2014/main" id="{6F16F27D-7B18-4F9C-BB6E-A292D822C700}"/>
                </a:ext>
              </a:extLst>
            </p:cNvPr>
            <p:cNvSpPr/>
            <p:nvPr/>
          </p:nvSpPr>
          <p:spPr>
            <a:xfrm>
              <a:off x="6086474" y="2864757"/>
              <a:ext cx="125730" cy="125730"/>
            </a:xfrm>
            <a:custGeom>
              <a:avLst/>
              <a:gdLst>
                <a:gd name="connsiteX0" fmla="*/ 125730 w 125730"/>
                <a:gd name="connsiteY0" fmla="*/ 62865 h 125730"/>
                <a:gd name="connsiteX1" fmla="*/ 62865 w 125730"/>
                <a:gd name="connsiteY1" fmla="*/ 125730 h 125730"/>
                <a:gd name="connsiteX2" fmla="*/ 0 w 125730"/>
                <a:gd name="connsiteY2" fmla="*/ 62865 h 125730"/>
                <a:gd name="connsiteX3" fmla="*/ 62865 w 125730"/>
                <a:gd name="connsiteY3" fmla="*/ 0 h 125730"/>
                <a:gd name="connsiteX4" fmla="*/ 125730 w 125730"/>
                <a:gd name="connsiteY4" fmla="*/ 62865 h 12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 h="125730">
                  <a:moveTo>
                    <a:pt x="125730" y="62865"/>
                  </a:moveTo>
                  <a:cubicBezTo>
                    <a:pt x="125730" y="97584"/>
                    <a:pt x="97584" y="125730"/>
                    <a:pt x="62865" y="125730"/>
                  </a:cubicBezTo>
                  <a:cubicBezTo>
                    <a:pt x="28146" y="125730"/>
                    <a:pt x="0" y="97584"/>
                    <a:pt x="0" y="62865"/>
                  </a:cubicBezTo>
                  <a:cubicBezTo>
                    <a:pt x="0" y="28146"/>
                    <a:pt x="28146" y="0"/>
                    <a:pt x="62865" y="0"/>
                  </a:cubicBezTo>
                  <a:cubicBezTo>
                    <a:pt x="97584" y="0"/>
                    <a:pt x="125730" y="28146"/>
                    <a:pt x="125730" y="62865"/>
                  </a:cubicBezTo>
                  <a:close/>
                </a:path>
              </a:pathLst>
            </a:custGeom>
            <a:solidFill>
              <a:schemeClr val="bg1"/>
            </a:solidFill>
            <a:ln w="31254"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40" name="Freeform: Shape 39">
              <a:extLst>
                <a:ext uri="{FF2B5EF4-FFF2-40B4-BE49-F238E27FC236}">
                  <a16:creationId xmlns:a16="http://schemas.microsoft.com/office/drawing/2014/main" id="{A014E378-2543-4585-8AC0-CF82DE09E3E4}"/>
                </a:ext>
              </a:extLst>
            </p:cNvPr>
            <p:cNvSpPr/>
            <p:nvPr/>
          </p:nvSpPr>
          <p:spPr>
            <a:xfrm>
              <a:off x="5835014" y="2864757"/>
              <a:ext cx="125730" cy="125730"/>
            </a:xfrm>
            <a:custGeom>
              <a:avLst/>
              <a:gdLst>
                <a:gd name="connsiteX0" fmla="*/ 125730 w 125730"/>
                <a:gd name="connsiteY0" fmla="*/ 62865 h 125730"/>
                <a:gd name="connsiteX1" fmla="*/ 62865 w 125730"/>
                <a:gd name="connsiteY1" fmla="*/ 125730 h 125730"/>
                <a:gd name="connsiteX2" fmla="*/ 0 w 125730"/>
                <a:gd name="connsiteY2" fmla="*/ 62865 h 125730"/>
                <a:gd name="connsiteX3" fmla="*/ 62865 w 125730"/>
                <a:gd name="connsiteY3" fmla="*/ 0 h 125730"/>
                <a:gd name="connsiteX4" fmla="*/ 125730 w 125730"/>
                <a:gd name="connsiteY4" fmla="*/ 62865 h 12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 h="125730">
                  <a:moveTo>
                    <a:pt x="125730" y="62865"/>
                  </a:moveTo>
                  <a:cubicBezTo>
                    <a:pt x="125730" y="97584"/>
                    <a:pt x="97584" y="125730"/>
                    <a:pt x="62865" y="125730"/>
                  </a:cubicBezTo>
                  <a:cubicBezTo>
                    <a:pt x="28146" y="125730"/>
                    <a:pt x="0" y="97584"/>
                    <a:pt x="0" y="62865"/>
                  </a:cubicBezTo>
                  <a:cubicBezTo>
                    <a:pt x="0" y="28146"/>
                    <a:pt x="28146" y="0"/>
                    <a:pt x="62865" y="0"/>
                  </a:cubicBezTo>
                  <a:cubicBezTo>
                    <a:pt x="97584" y="0"/>
                    <a:pt x="125730" y="28146"/>
                    <a:pt x="125730" y="62865"/>
                  </a:cubicBezTo>
                  <a:close/>
                </a:path>
              </a:pathLst>
            </a:custGeom>
            <a:solidFill>
              <a:schemeClr val="bg1"/>
            </a:solidFill>
            <a:ln w="31254"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41" name="Freeform: Shape 40">
              <a:extLst>
                <a:ext uri="{FF2B5EF4-FFF2-40B4-BE49-F238E27FC236}">
                  <a16:creationId xmlns:a16="http://schemas.microsoft.com/office/drawing/2014/main" id="{246AD71A-C596-4697-BD8D-B1E798CF55A3}"/>
                </a:ext>
              </a:extLst>
            </p:cNvPr>
            <p:cNvSpPr/>
            <p:nvPr/>
          </p:nvSpPr>
          <p:spPr>
            <a:xfrm>
              <a:off x="5835014" y="3210514"/>
              <a:ext cx="377190" cy="62865"/>
            </a:xfrm>
            <a:custGeom>
              <a:avLst/>
              <a:gdLst>
                <a:gd name="connsiteX0" fmla="*/ 345758 w 377190"/>
                <a:gd name="connsiteY0" fmla="*/ 0 h 62865"/>
                <a:gd name="connsiteX1" fmla="*/ 31433 w 377190"/>
                <a:gd name="connsiteY1" fmla="*/ 0 h 62865"/>
                <a:gd name="connsiteX2" fmla="*/ 0 w 377190"/>
                <a:gd name="connsiteY2" fmla="*/ 31433 h 62865"/>
                <a:gd name="connsiteX3" fmla="*/ 31433 w 377190"/>
                <a:gd name="connsiteY3" fmla="*/ 62865 h 62865"/>
                <a:gd name="connsiteX4" fmla="*/ 345758 w 377190"/>
                <a:gd name="connsiteY4" fmla="*/ 62865 h 62865"/>
                <a:gd name="connsiteX5" fmla="*/ 377190 w 377190"/>
                <a:gd name="connsiteY5" fmla="*/ 31433 h 62865"/>
                <a:gd name="connsiteX6" fmla="*/ 345758 w 377190"/>
                <a:gd name="connsiteY6" fmla="*/ 0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 h="62865">
                  <a:moveTo>
                    <a:pt x="345758" y="0"/>
                  </a:moveTo>
                  <a:lnTo>
                    <a:pt x="31433" y="0"/>
                  </a:lnTo>
                  <a:cubicBezTo>
                    <a:pt x="14072" y="0"/>
                    <a:pt x="0" y="14072"/>
                    <a:pt x="0" y="31433"/>
                  </a:cubicBezTo>
                  <a:cubicBezTo>
                    <a:pt x="0" y="48793"/>
                    <a:pt x="14072" y="62865"/>
                    <a:pt x="31433" y="62865"/>
                  </a:cubicBezTo>
                  <a:lnTo>
                    <a:pt x="345758" y="62865"/>
                  </a:lnTo>
                  <a:cubicBezTo>
                    <a:pt x="363118" y="62865"/>
                    <a:pt x="377190" y="48793"/>
                    <a:pt x="377190" y="31433"/>
                  </a:cubicBezTo>
                  <a:cubicBezTo>
                    <a:pt x="377190" y="14072"/>
                    <a:pt x="363118" y="0"/>
                    <a:pt x="345758" y="0"/>
                  </a:cubicBezTo>
                  <a:close/>
                </a:path>
              </a:pathLst>
            </a:custGeom>
            <a:solidFill>
              <a:schemeClr val="bg1"/>
            </a:solidFill>
            <a:ln w="31254"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grpSp>
      <p:sp>
        <p:nvSpPr>
          <p:cNvPr id="9" name="TextBox 8">
            <a:extLst>
              <a:ext uri="{FF2B5EF4-FFF2-40B4-BE49-F238E27FC236}">
                <a16:creationId xmlns:a16="http://schemas.microsoft.com/office/drawing/2014/main" id="{27829422-5932-4704-ADF4-4E8244782D1F}"/>
              </a:ext>
            </a:extLst>
          </p:cNvPr>
          <p:cNvSpPr txBox="1"/>
          <p:nvPr/>
        </p:nvSpPr>
        <p:spPr>
          <a:xfrm>
            <a:off x="7115010" y="4549776"/>
            <a:ext cx="1665300" cy="61555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Trebuchet MS"/>
                <a:ea typeface="+mn-ea"/>
                <a:cs typeface="+mn-cs"/>
              </a:rPr>
              <a:t>Worst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Trebuchet MS"/>
                <a:ea typeface="+mn-ea"/>
                <a:cs typeface="+mn-cs"/>
              </a:rPr>
              <a:t>Plan B</a:t>
            </a:r>
          </a:p>
        </p:txBody>
      </p:sp>
      <p:sp>
        <p:nvSpPr>
          <p:cNvPr id="29" name="Oval 28">
            <a:extLst>
              <a:ext uri="{FF2B5EF4-FFF2-40B4-BE49-F238E27FC236}">
                <a16:creationId xmlns:a16="http://schemas.microsoft.com/office/drawing/2014/main" id="{1DC51EB9-5D1B-453D-A0A5-E3BF340F4624}"/>
              </a:ext>
            </a:extLst>
          </p:cNvPr>
          <p:cNvSpPr/>
          <p:nvPr/>
        </p:nvSpPr>
        <p:spPr>
          <a:xfrm>
            <a:off x="7033260" y="2514600"/>
            <a:ext cx="1828800" cy="1828800"/>
          </a:xfrm>
          <a:prstGeom prst="ellipse">
            <a:avLst/>
          </a:prstGeom>
          <a:solidFill>
            <a:schemeClr val="accent4"/>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45" name="Graphic 32">
            <a:extLst>
              <a:ext uri="{FF2B5EF4-FFF2-40B4-BE49-F238E27FC236}">
                <a16:creationId xmlns:a16="http://schemas.microsoft.com/office/drawing/2014/main" id="{C54A95A0-BD9E-4DC2-BA30-BAC2F7F0B7D5}"/>
              </a:ext>
            </a:extLst>
          </p:cNvPr>
          <p:cNvSpPr/>
          <p:nvPr/>
        </p:nvSpPr>
        <p:spPr>
          <a:xfrm>
            <a:off x="7444740" y="2926080"/>
            <a:ext cx="1005840" cy="1005840"/>
          </a:xfrm>
          <a:custGeom>
            <a:avLst/>
            <a:gdLst>
              <a:gd name="connsiteX0" fmla="*/ 502920 w 1005840"/>
              <a:gd name="connsiteY0" fmla="*/ 1005840 h 1005840"/>
              <a:gd name="connsiteX1" fmla="*/ 0 w 1005840"/>
              <a:gd name="connsiteY1" fmla="*/ 502920 h 1005840"/>
              <a:gd name="connsiteX2" fmla="*/ 502920 w 1005840"/>
              <a:gd name="connsiteY2" fmla="*/ 0 h 1005840"/>
              <a:gd name="connsiteX3" fmla="*/ 1005840 w 1005840"/>
              <a:gd name="connsiteY3" fmla="*/ 502920 h 1005840"/>
              <a:gd name="connsiteX4" fmla="*/ 502920 w 1005840"/>
              <a:gd name="connsiteY4" fmla="*/ 1005840 h 1005840"/>
              <a:gd name="connsiteX5" fmla="*/ 502920 w 1005840"/>
              <a:gd name="connsiteY5" fmla="*/ 113160 h 1005840"/>
              <a:gd name="connsiteX6" fmla="*/ 113157 w 1005840"/>
              <a:gd name="connsiteY6" fmla="*/ 502920 h 1005840"/>
              <a:gd name="connsiteX7" fmla="*/ 502920 w 1005840"/>
              <a:gd name="connsiteY7" fmla="*/ 892684 h 1005840"/>
              <a:gd name="connsiteX8" fmla="*/ 892683 w 1005840"/>
              <a:gd name="connsiteY8" fmla="*/ 502920 h 1005840"/>
              <a:gd name="connsiteX9" fmla="*/ 502920 w 1005840"/>
              <a:gd name="connsiteY9" fmla="*/ 113160 h 1005840"/>
              <a:gd name="connsiteX10" fmla="*/ 729234 w 1005840"/>
              <a:gd name="connsiteY10" fmla="*/ 735521 h 1005840"/>
              <a:gd name="connsiteX11" fmla="*/ 704088 w 1005840"/>
              <a:gd name="connsiteY11" fmla="*/ 741810 h 1005840"/>
              <a:gd name="connsiteX12" fmla="*/ 666369 w 1005840"/>
              <a:gd name="connsiteY12" fmla="*/ 716663 h 1005840"/>
              <a:gd name="connsiteX13" fmla="*/ 509207 w 1005840"/>
              <a:gd name="connsiteY13" fmla="*/ 634939 h 1005840"/>
              <a:gd name="connsiteX14" fmla="*/ 352044 w 1005840"/>
              <a:gd name="connsiteY14" fmla="*/ 716663 h 1005840"/>
              <a:gd name="connsiteX15" fmla="*/ 282893 w 1005840"/>
              <a:gd name="connsiteY15" fmla="*/ 729236 h 1005840"/>
              <a:gd name="connsiteX16" fmla="*/ 270320 w 1005840"/>
              <a:gd name="connsiteY16" fmla="*/ 660083 h 1005840"/>
              <a:gd name="connsiteX17" fmla="*/ 515493 w 1005840"/>
              <a:gd name="connsiteY17" fmla="*/ 534353 h 1005840"/>
              <a:gd name="connsiteX18" fmla="*/ 760667 w 1005840"/>
              <a:gd name="connsiteY18" fmla="*/ 660083 h 1005840"/>
              <a:gd name="connsiteX19" fmla="*/ 729234 w 1005840"/>
              <a:gd name="connsiteY19" fmla="*/ 735521 h 1005840"/>
              <a:gd name="connsiteX20" fmla="*/ 647510 w 1005840"/>
              <a:gd name="connsiteY20" fmla="*/ 458918 h 1005840"/>
              <a:gd name="connsiteX21" fmla="*/ 572072 w 1005840"/>
              <a:gd name="connsiteY21" fmla="*/ 383479 h 1005840"/>
              <a:gd name="connsiteX22" fmla="*/ 647510 w 1005840"/>
              <a:gd name="connsiteY22" fmla="*/ 308040 h 1005840"/>
              <a:gd name="connsiteX23" fmla="*/ 722948 w 1005840"/>
              <a:gd name="connsiteY23" fmla="*/ 383479 h 1005840"/>
              <a:gd name="connsiteX24" fmla="*/ 647510 w 1005840"/>
              <a:gd name="connsiteY24" fmla="*/ 458918 h 1005840"/>
              <a:gd name="connsiteX25" fmla="*/ 352044 w 1005840"/>
              <a:gd name="connsiteY25" fmla="*/ 458918 h 1005840"/>
              <a:gd name="connsiteX26" fmla="*/ 276606 w 1005840"/>
              <a:gd name="connsiteY26" fmla="*/ 383479 h 1005840"/>
              <a:gd name="connsiteX27" fmla="*/ 352044 w 1005840"/>
              <a:gd name="connsiteY27" fmla="*/ 308040 h 1005840"/>
              <a:gd name="connsiteX28" fmla="*/ 427482 w 1005840"/>
              <a:gd name="connsiteY28" fmla="*/ 383479 h 1005840"/>
              <a:gd name="connsiteX29" fmla="*/ 352044 w 1005840"/>
              <a:gd name="connsiteY29" fmla="*/ 458918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5840" h="1005840">
                <a:moveTo>
                  <a:pt x="502920" y="1005840"/>
                </a:moveTo>
                <a:cubicBezTo>
                  <a:pt x="226314" y="1005840"/>
                  <a:pt x="0" y="779528"/>
                  <a:pt x="0" y="502920"/>
                </a:cubicBezTo>
                <a:cubicBezTo>
                  <a:pt x="0" y="226316"/>
                  <a:pt x="226314" y="0"/>
                  <a:pt x="502920" y="0"/>
                </a:cubicBezTo>
                <a:cubicBezTo>
                  <a:pt x="779526" y="0"/>
                  <a:pt x="1005840" y="226316"/>
                  <a:pt x="1005840" y="502920"/>
                </a:cubicBezTo>
                <a:cubicBezTo>
                  <a:pt x="999554" y="779528"/>
                  <a:pt x="773240" y="1005840"/>
                  <a:pt x="502920" y="1005840"/>
                </a:cubicBezTo>
                <a:close/>
                <a:moveTo>
                  <a:pt x="502920" y="113160"/>
                </a:moveTo>
                <a:cubicBezTo>
                  <a:pt x="282893" y="113160"/>
                  <a:pt x="113157" y="289181"/>
                  <a:pt x="113157" y="502920"/>
                </a:cubicBezTo>
                <a:cubicBezTo>
                  <a:pt x="113157" y="722948"/>
                  <a:pt x="289179" y="892684"/>
                  <a:pt x="502920" y="892684"/>
                </a:cubicBezTo>
                <a:cubicBezTo>
                  <a:pt x="722948" y="892684"/>
                  <a:pt x="892683" y="716663"/>
                  <a:pt x="892683" y="502920"/>
                </a:cubicBezTo>
                <a:cubicBezTo>
                  <a:pt x="892683" y="289181"/>
                  <a:pt x="716661" y="113160"/>
                  <a:pt x="502920" y="113160"/>
                </a:cubicBezTo>
                <a:close/>
                <a:moveTo>
                  <a:pt x="729234" y="735521"/>
                </a:moveTo>
                <a:cubicBezTo>
                  <a:pt x="722948" y="741810"/>
                  <a:pt x="710375" y="741810"/>
                  <a:pt x="704088" y="741810"/>
                </a:cubicBezTo>
                <a:cubicBezTo>
                  <a:pt x="691515" y="741810"/>
                  <a:pt x="672656" y="735521"/>
                  <a:pt x="666369" y="716663"/>
                </a:cubicBezTo>
                <a:cubicBezTo>
                  <a:pt x="641223" y="672656"/>
                  <a:pt x="572072" y="634939"/>
                  <a:pt x="509207" y="634939"/>
                </a:cubicBezTo>
                <a:cubicBezTo>
                  <a:pt x="446342" y="634939"/>
                  <a:pt x="377190" y="666371"/>
                  <a:pt x="352044" y="716663"/>
                </a:cubicBezTo>
                <a:cubicBezTo>
                  <a:pt x="339471" y="735521"/>
                  <a:pt x="308039" y="748095"/>
                  <a:pt x="282893" y="729236"/>
                </a:cubicBezTo>
                <a:cubicBezTo>
                  <a:pt x="264033" y="716663"/>
                  <a:pt x="251460" y="685230"/>
                  <a:pt x="270320" y="660083"/>
                </a:cubicBezTo>
                <a:cubicBezTo>
                  <a:pt x="314325" y="578359"/>
                  <a:pt x="408623" y="534353"/>
                  <a:pt x="515493" y="534353"/>
                </a:cubicBezTo>
                <a:cubicBezTo>
                  <a:pt x="622364" y="534353"/>
                  <a:pt x="716661" y="578359"/>
                  <a:pt x="760667" y="660083"/>
                </a:cubicBezTo>
                <a:cubicBezTo>
                  <a:pt x="760667" y="697804"/>
                  <a:pt x="748094" y="722948"/>
                  <a:pt x="729234" y="735521"/>
                </a:cubicBezTo>
                <a:close/>
                <a:moveTo>
                  <a:pt x="647510" y="458918"/>
                </a:moveTo>
                <a:cubicBezTo>
                  <a:pt x="609791" y="458918"/>
                  <a:pt x="572072" y="427485"/>
                  <a:pt x="572072" y="383479"/>
                </a:cubicBezTo>
                <a:cubicBezTo>
                  <a:pt x="572072" y="339473"/>
                  <a:pt x="603504" y="308040"/>
                  <a:pt x="647510" y="308040"/>
                </a:cubicBezTo>
                <a:cubicBezTo>
                  <a:pt x="691515" y="308040"/>
                  <a:pt x="722948" y="339473"/>
                  <a:pt x="722948" y="383479"/>
                </a:cubicBezTo>
                <a:cubicBezTo>
                  <a:pt x="722948" y="427485"/>
                  <a:pt x="685229" y="458918"/>
                  <a:pt x="647510" y="458918"/>
                </a:cubicBezTo>
                <a:close/>
                <a:moveTo>
                  <a:pt x="352044" y="458918"/>
                </a:moveTo>
                <a:cubicBezTo>
                  <a:pt x="314325" y="458918"/>
                  <a:pt x="276606" y="427485"/>
                  <a:pt x="276606" y="383479"/>
                </a:cubicBezTo>
                <a:cubicBezTo>
                  <a:pt x="276606" y="339473"/>
                  <a:pt x="308039" y="308040"/>
                  <a:pt x="352044" y="308040"/>
                </a:cubicBezTo>
                <a:cubicBezTo>
                  <a:pt x="396050" y="308040"/>
                  <a:pt x="427482" y="339473"/>
                  <a:pt x="427482" y="383479"/>
                </a:cubicBezTo>
                <a:cubicBezTo>
                  <a:pt x="427482" y="427485"/>
                  <a:pt x="389763" y="458918"/>
                  <a:pt x="352044" y="458918"/>
                </a:cubicBezTo>
                <a:close/>
              </a:path>
            </a:pathLst>
          </a:custGeom>
          <a:solidFill>
            <a:schemeClr val="bg1"/>
          </a:solidFill>
          <a:ln w="625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3927606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animBg="1"/>
      <p:bldP spid="36" grpId="0" animBg="1"/>
      <p:bldP spid="11" grpId="0"/>
      <p:bldP spid="28" grpId="0" animBg="1"/>
      <p:bldP spid="9" grpId="0"/>
      <p:bldP spid="29" grpId="0" animBg="1"/>
      <p:bldP spid="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7FDE6-9E60-4115-BE7F-DC43DA436BE6}"/>
              </a:ext>
            </a:extLst>
          </p:cNvPr>
          <p:cNvSpPr>
            <a:spLocks noGrp="1"/>
          </p:cNvSpPr>
          <p:nvPr>
            <p:ph type="title"/>
          </p:nvPr>
        </p:nvSpPr>
        <p:spPr/>
        <p:txBody>
          <a:bodyPr/>
          <a:lstStyle/>
          <a:p>
            <a:r>
              <a:rPr lang="en-US" dirty="0"/>
              <a:t>Act, Monitor, and Iterate</a:t>
            </a:r>
          </a:p>
        </p:txBody>
      </p:sp>
      <p:sp>
        <p:nvSpPr>
          <p:cNvPr id="3" name="Content Placeholder 2">
            <a:extLst>
              <a:ext uri="{FF2B5EF4-FFF2-40B4-BE49-F238E27FC236}">
                <a16:creationId xmlns:a16="http://schemas.microsoft.com/office/drawing/2014/main" id="{203F7BD9-78F4-4700-884D-365F85F97EB6}"/>
              </a:ext>
            </a:extLst>
          </p:cNvPr>
          <p:cNvSpPr>
            <a:spLocks noGrp="1"/>
          </p:cNvSpPr>
          <p:nvPr>
            <p:ph idx="1"/>
          </p:nvPr>
        </p:nvSpPr>
        <p:spPr/>
        <p:txBody>
          <a:bodyPr/>
          <a:lstStyle/>
          <a:p>
            <a:pPr marL="560070" lvl="1" indent="-285750">
              <a:spcAft>
                <a:spcPts val="2400"/>
              </a:spcAft>
            </a:pPr>
            <a:r>
              <a:rPr lang="en-US" dirty="0"/>
              <a:t>Define what prompts the implementation of the chosen scenario </a:t>
            </a:r>
          </a:p>
          <a:p>
            <a:pPr marL="560070" lvl="1" indent="-285750">
              <a:spcAft>
                <a:spcPts val="2400"/>
              </a:spcAft>
            </a:pPr>
            <a:r>
              <a:rPr lang="en-US" dirty="0"/>
              <a:t>Define critical check points for the board once the scenario is implemented</a:t>
            </a:r>
          </a:p>
          <a:p>
            <a:pPr marL="560070" lvl="1" indent="-285750">
              <a:spcAft>
                <a:spcPts val="2400"/>
              </a:spcAft>
            </a:pPr>
            <a:r>
              <a:rPr lang="en-US" dirty="0"/>
              <a:t>Determine roles and responsibilities for operationalizing the scenario plan</a:t>
            </a:r>
          </a:p>
          <a:p>
            <a:pPr marL="560070" lvl="1" indent="-285750">
              <a:spcAft>
                <a:spcPts val="2400"/>
              </a:spcAft>
            </a:pPr>
            <a:r>
              <a:rPr lang="en-US" dirty="0"/>
              <a:t>Create an internal and external communication plan</a:t>
            </a:r>
          </a:p>
          <a:p>
            <a:endParaRPr lang="en-US" dirty="0"/>
          </a:p>
        </p:txBody>
      </p:sp>
      <p:sp>
        <p:nvSpPr>
          <p:cNvPr id="4" name="Footer Placeholder 3">
            <a:extLst>
              <a:ext uri="{FF2B5EF4-FFF2-40B4-BE49-F238E27FC236}">
                <a16:creationId xmlns:a16="http://schemas.microsoft.com/office/drawing/2014/main" id="{2A20EF0A-77A1-4964-9BEA-4E4B59C0B89A}"/>
              </a:ext>
            </a:extLst>
          </p:cNvPr>
          <p:cNvSpPr>
            <a:spLocks noGrp="1"/>
          </p:cNvSpPr>
          <p:nvPr>
            <p:ph type="ftr" sz="quarter" idx="10"/>
          </p:nvPr>
        </p:nvSpPr>
        <p:spPr/>
        <p:txBody>
          <a:bodyPr/>
          <a:lstStyle/>
          <a:p>
            <a:pPr>
              <a:defRPr/>
            </a:pPr>
            <a:r>
              <a:rPr lang="en-US" dirty="0"/>
              <a:t>grantee financial resilience</a:t>
            </a:r>
          </a:p>
        </p:txBody>
      </p:sp>
    </p:spTree>
    <p:extLst>
      <p:ext uri="{BB962C8B-B14F-4D97-AF65-F5344CB8AC3E}">
        <p14:creationId xmlns:p14="http://schemas.microsoft.com/office/powerpoint/2010/main" val="4293779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C93AC-1FA5-42A2-B5A9-99F609BB5F5A}"/>
              </a:ext>
            </a:extLst>
          </p:cNvPr>
          <p:cNvSpPr>
            <a:spLocks noGrp="1"/>
          </p:cNvSpPr>
          <p:nvPr>
            <p:ph type="title"/>
          </p:nvPr>
        </p:nvSpPr>
        <p:spPr/>
        <p:txBody>
          <a:bodyPr/>
          <a:lstStyle/>
          <a:p>
            <a:r>
              <a:rPr lang="en-US" dirty="0"/>
              <a:t>Poll: What types of support are you providing or are planning to provide to your grantees?</a:t>
            </a:r>
          </a:p>
        </p:txBody>
      </p:sp>
      <p:graphicFrame>
        <p:nvGraphicFramePr>
          <p:cNvPr id="8" name="Table 11">
            <a:extLst>
              <a:ext uri="{FF2B5EF4-FFF2-40B4-BE49-F238E27FC236}">
                <a16:creationId xmlns:a16="http://schemas.microsoft.com/office/drawing/2014/main" id="{EAB21D75-E3E1-478B-A9DF-B64D7D6B4963}"/>
              </a:ext>
            </a:extLst>
          </p:cNvPr>
          <p:cNvGraphicFramePr>
            <a:graphicFrameLocks noGrp="1"/>
          </p:cNvGraphicFramePr>
          <p:nvPr>
            <p:ph idx="1"/>
            <p:extLst>
              <p:ext uri="{D42A27DB-BD31-4B8C-83A1-F6EECF244321}">
                <p14:modId xmlns:p14="http://schemas.microsoft.com/office/powerpoint/2010/main" val="2545968645"/>
              </p:ext>
            </p:extLst>
          </p:nvPr>
        </p:nvGraphicFramePr>
        <p:xfrm>
          <a:off x="266699" y="1828800"/>
          <a:ext cx="7385957" cy="4076505"/>
        </p:xfrm>
        <a:graphic>
          <a:graphicData uri="http://schemas.openxmlformats.org/drawingml/2006/table">
            <a:tbl>
              <a:tblPr firstRow="1" bandRow="1">
                <a:tableStyleId>{5C22544A-7EE6-4342-B048-85BDC9FD1C3A}</a:tableStyleId>
              </a:tblPr>
              <a:tblGrid>
                <a:gridCol w="963386">
                  <a:extLst>
                    <a:ext uri="{9D8B030D-6E8A-4147-A177-3AD203B41FA5}">
                      <a16:colId xmlns:a16="http://schemas.microsoft.com/office/drawing/2014/main" val="710398218"/>
                    </a:ext>
                  </a:extLst>
                </a:gridCol>
                <a:gridCol w="6422571">
                  <a:extLst>
                    <a:ext uri="{9D8B030D-6E8A-4147-A177-3AD203B41FA5}">
                      <a16:colId xmlns:a16="http://schemas.microsoft.com/office/drawing/2014/main" val="660024261"/>
                    </a:ext>
                  </a:extLst>
                </a:gridCol>
              </a:tblGrid>
              <a:tr h="601785">
                <a:tc>
                  <a:txBody>
                    <a:bodyPr/>
                    <a:lstStyle/>
                    <a:p>
                      <a:pPr algn="ctr"/>
                      <a:r>
                        <a:rPr lang="en-US" sz="3200" b="1" dirty="0">
                          <a:solidFill>
                            <a:schemeClr val="bg1"/>
                          </a:solidFill>
                        </a:rPr>
                        <a:t>1</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b="0" dirty="0">
                          <a:solidFill>
                            <a:schemeClr val="tx2"/>
                          </a:solidFill>
                        </a:rPr>
                        <a:t>Converting restricted program grants to general operating</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7703392"/>
                  </a:ext>
                </a:extLst>
              </a:tr>
              <a:tr h="578245">
                <a:tc>
                  <a:txBody>
                    <a:bodyPr/>
                    <a:lstStyle/>
                    <a:p>
                      <a:pPr algn="ctr"/>
                      <a:r>
                        <a:rPr lang="en-US" sz="3200" b="1" dirty="0">
                          <a:solidFill>
                            <a:schemeClr val="bg1"/>
                          </a:solidFill>
                        </a:rPr>
                        <a:t>2</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b="0" dirty="0">
                          <a:solidFill>
                            <a:schemeClr val="tx2"/>
                          </a:solidFill>
                        </a:rPr>
                        <a:t>Providing funds in support of the “reimagining” phase</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46182"/>
                  </a:ext>
                </a:extLst>
              </a:tr>
              <a:tr h="578245">
                <a:tc>
                  <a:txBody>
                    <a:bodyPr/>
                    <a:lstStyle/>
                    <a:p>
                      <a:pPr algn="ctr"/>
                      <a:r>
                        <a:rPr lang="en-US" sz="3200" b="1" dirty="0">
                          <a:solidFill>
                            <a:schemeClr val="bg1"/>
                          </a:solidFill>
                        </a:rPr>
                        <a:t>3</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284163" indent="-279400"/>
                      <a:r>
                        <a:rPr lang="en-US" sz="1800" dirty="0"/>
                        <a:t>Advancing payments on multi-year commitments</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9367601"/>
                  </a:ext>
                </a:extLst>
              </a:tr>
              <a:tr h="578245">
                <a:tc>
                  <a:txBody>
                    <a:bodyPr/>
                    <a:lstStyle/>
                    <a:p>
                      <a:pPr algn="ctr"/>
                      <a:r>
                        <a:rPr lang="en-US" sz="3200" b="1" dirty="0">
                          <a:solidFill>
                            <a:schemeClr val="bg1"/>
                          </a:solidFill>
                        </a:rPr>
                        <a:t>4</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t>Low or zero interest loans</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2389197"/>
                  </a:ext>
                </a:extLst>
              </a:tr>
              <a:tr h="578245">
                <a:tc>
                  <a:txBody>
                    <a:bodyPr/>
                    <a:lstStyle/>
                    <a:p>
                      <a:pPr algn="ctr"/>
                      <a:r>
                        <a:rPr lang="en-US" sz="3200" b="1" dirty="0">
                          <a:solidFill>
                            <a:schemeClr val="bg1"/>
                          </a:solidFill>
                        </a:rPr>
                        <a:t>5</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t>Relaxing application and/or reporting requirements</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5314157"/>
                  </a:ext>
                </a:extLst>
              </a:tr>
              <a:tr h="578245">
                <a:tc>
                  <a:txBody>
                    <a:bodyPr/>
                    <a:lstStyle/>
                    <a:p>
                      <a:pPr algn="ctr"/>
                      <a:r>
                        <a:rPr lang="en-US" sz="3200" b="1" dirty="0">
                          <a:solidFill>
                            <a:schemeClr val="bg1"/>
                          </a:solidFill>
                        </a:rPr>
                        <a:t>6</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indent="4763"/>
                      <a:r>
                        <a:rPr lang="en-US" sz="1800" dirty="0"/>
                        <a:t>Providing funds for one-on-one consulting support</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6867729"/>
                  </a:ext>
                </a:extLst>
              </a:tr>
              <a:tr h="578245">
                <a:tc>
                  <a:txBody>
                    <a:bodyPr/>
                    <a:lstStyle/>
                    <a:p>
                      <a:pPr algn="ctr"/>
                      <a:r>
                        <a:rPr lang="en-US" sz="3200" b="1" dirty="0">
                          <a:solidFill>
                            <a:schemeClr val="bg1"/>
                          </a:solidFill>
                        </a:rPr>
                        <a:t>7</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indent="4763"/>
                      <a:r>
                        <a:rPr lang="en-US" sz="1800" dirty="0"/>
                        <a:t>None of the above</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2673776"/>
                  </a:ext>
                </a:extLst>
              </a:tr>
            </a:tbl>
          </a:graphicData>
        </a:graphic>
      </p:graphicFrame>
      <p:sp>
        <p:nvSpPr>
          <p:cNvPr id="4" name="Footer Placeholder 3">
            <a:extLst>
              <a:ext uri="{FF2B5EF4-FFF2-40B4-BE49-F238E27FC236}">
                <a16:creationId xmlns:a16="http://schemas.microsoft.com/office/drawing/2014/main" id="{072F64B5-0C54-4EE9-9A47-1C2CDA1406D4}"/>
              </a:ext>
            </a:extLst>
          </p:cNvPr>
          <p:cNvSpPr>
            <a:spLocks noGrp="1"/>
          </p:cNvSpPr>
          <p:nvPr>
            <p:ph type="ftr" sz="quarter" idx="10"/>
          </p:nvPr>
        </p:nvSpPr>
        <p:spPr/>
        <p:txBody>
          <a:bodyPr/>
          <a:lstStyle/>
          <a:p>
            <a:pPr>
              <a:defRPr/>
            </a:pPr>
            <a:r>
              <a:rPr lang="en-US" dirty="0"/>
              <a:t>grantee financial resilience</a:t>
            </a:r>
          </a:p>
        </p:txBody>
      </p:sp>
    </p:spTree>
    <p:extLst>
      <p:ext uri="{BB962C8B-B14F-4D97-AF65-F5344CB8AC3E}">
        <p14:creationId xmlns:p14="http://schemas.microsoft.com/office/powerpoint/2010/main" val="766424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07A5F-F5F4-44D1-BD85-C8416138F312}"/>
              </a:ext>
            </a:extLst>
          </p:cNvPr>
          <p:cNvSpPr>
            <a:spLocks noGrp="1"/>
          </p:cNvSpPr>
          <p:nvPr>
            <p:ph type="ctrTitle"/>
          </p:nvPr>
        </p:nvSpPr>
        <p:spPr/>
        <p:txBody>
          <a:bodyPr/>
          <a:lstStyle/>
          <a:p>
            <a:r>
              <a:rPr lang="en-US" dirty="0"/>
              <a:t>Funding True Cost</a:t>
            </a:r>
          </a:p>
        </p:txBody>
      </p:sp>
      <p:sp>
        <p:nvSpPr>
          <p:cNvPr id="4" name="Footer Placeholder 3">
            <a:extLst>
              <a:ext uri="{FF2B5EF4-FFF2-40B4-BE49-F238E27FC236}">
                <a16:creationId xmlns:a16="http://schemas.microsoft.com/office/drawing/2014/main" id="{F7C19BC2-09A4-40E7-B493-AB7FBB07BC56}"/>
              </a:ext>
            </a:extLst>
          </p:cNvPr>
          <p:cNvSpPr>
            <a:spLocks noGrp="1"/>
          </p:cNvSpPr>
          <p:nvPr>
            <p:ph type="ftr" sz="quarter" idx="3"/>
          </p:nvPr>
        </p:nvSpPr>
        <p:spPr/>
        <p:txBody>
          <a:bodyPr/>
          <a:lstStyle/>
          <a:p>
            <a:r>
              <a:rPr lang="en-US" dirty="0"/>
              <a:t>grantee financial resilience</a:t>
            </a:r>
          </a:p>
        </p:txBody>
      </p:sp>
    </p:spTree>
    <p:extLst>
      <p:ext uri="{BB962C8B-B14F-4D97-AF65-F5344CB8AC3E}">
        <p14:creationId xmlns:p14="http://schemas.microsoft.com/office/powerpoint/2010/main" val="441961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682C0C-3F14-4DEB-862C-366CE2CBBD6D}"/>
              </a:ext>
            </a:extLst>
          </p:cNvPr>
          <p:cNvSpPr>
            <a:spLocks noGrp="1"/>
          </p:cNvSpPr>
          <p:nvPr>
            <p:ph type="title"/>
          </p:nvPr>
        </p:nvSpPr>
        <p:spPr/>
        <p:txBody>
          <a:bodyPr/>
          <a:lstStyle/>
          <a:p>
            <a:r>
              <a:rPr lang="en-US" dirty="0"/>
              <a:t>True Cost: Three Tiers of Expenses</a:t>
            </a:r>
          </a:p>
        </p:txBody>
      </p:sp>
      <p:cxnSp>
        <p:nvCxnSpPr>
          <p:cNvPr id="6" name="Straight Connector 5">
            <a:extLst>
              <a:ext uri="{FF2B5EF4-FFF2-40B4-BE49-F238E27FC236}">
                <a16:creationId xmlns:a16="http://schemas.microsoft.com/office/drawing/2014/main" id="{2B8111BC-2BDD-4B87-BABF-66F8B472A9AE}"/>
              </a:ext>
            </a:extLst>
          </p:cNvPr>
          <p:cNvCxnSpPr/>
          <p:nvPr/>
        </p:nvCxnSpPr>
        <p:spPr>
          <a:xfrm>
            <a:off x="4119154" y="4346071"/>
            <a:ext cx="3631473" cy="0"/>
          </a:xfrm>
          <a:prstGeom prst="line">
            <a:avLst/>
          </a:prstGeom>
          <a:noFill/>
          <a:ln w="28575" cap="flat" cmpd="sng" algn="ctr">
            <a:solidFill>
              <a:schemeClr val="accent2"/>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7DF0584F-FF1D-44EC-9585-BBC6F413C50F}"/>
              </a:ext>
            </a:extLst>
          </p:cNvPr>
          <p:cNvCxnSpPr/>
          <p:nvPr/>
        </p:nvCxnSpPr>
        <p:spPr>
          <a:xfrm>
            <a:off x="4855027" y="3212869"/>
            <a:ext cx="2895600" cy="0"/>
          </a:xfrm>
          <a:prstGeom prst="line">
            <a:avLst/>
          </a:prstGeom>
          <a:noFill/>
          <a:ln w="28575" cap="flat" cmpd="sng" algn="ctr">
            <a:solidFill>
              <a:schemeClr val="accent6"/>
            </a:solidFill>
            <a:prstDash val="solid"/>
            <a:round/>
            <a:headEnd type="none" w="med" len="med"/>
            <a:tailEnd type="none" w="med" len="med"/>
          </a:ln>
          <a:effectLst/>
        </p:spPr>
      </p:cxnSp>
      <p:sp>
        <p:nvSpPr>
          <p:cNvPr id="8" name="Text Box 14">
            <a:extLst>
              <a:ext uri="{FF2B5EF4-FFF2-40B4-BE49-F238E27FC236}">
                <a16:creationId xmlns:a16="http://schemas.microsoft.com/office/drawing/2014/main" id="{0F6BAAF6-E9AD-455D-B7F0-373A3EC2CB01}"/>
              </a:ext>
            </a:extLst>
          </p:cNvPr>
          <p:cNvSpPr txBox="1">
            <a:spLocks noChangeArrowheads="1"/>
          </p:cNvSpPr>
          <p:nvPr/>
        </p:nvSpPr>
        <p:spPr bwMode="auto">
          <a:xfrm>
            <a:off x="5420511" y="2332340"/>
            <a:ext cx="3473116" cy="701731"/>
          </a:xfrm>
          <a:prstGeom prst="rect">
            <a:avLst/>
          </a:prstGeom>
          <a:noFill/>
          <a:ln w="12700" cap="sq">
            <a:noFill/>
            <a:miter lim="800000"/>
            <a:headEnd type="none" w="sm" len="sm"/>
            <a:tailEnd type="none" w="sm" len="sm"/>
          </a:ln>
          <a:effectLst/>
        </p:spPr>
        <p:txBody>
          <a:bodyPr wrap="square">
            <a:spAutoFit/>
          </a:bodyPr>
          <a:lstStyle/>
          <a:p>
            <a:pPr marL="0" marR="0" lvl="0" indent="0" algn="l" defTabSz="457200" rtl="0" eaLnBrk="1" fontAlgn="auto" latinLnBrk="0" hangingPunct="1">
              <a:lnSpc>
                <a:spcPct val="80000"/>
              </a:lnSpc>
              <a:spcBef>
                <a:spcPct val="20000"/>
              </a:spcBef>
              <a:spcAft>
                <a:spcPts val="0"/>
              </a:spcAft>
              <a:buClrTx/>
              <a:buSzTx/>
              <a:buFontTx/>
              <a:buNone/>
              <a:tabLst/>
              <a:defRPr/>
            </a:pPr>
            <a:r>
              <a:rPr kumimoji="0" lang="en-US" sz="2200" b="1" i="0" u="none" strike="noStrike" kern="1200" cap="none" spc="0" normalizeH="0" baseline="0" noProof="0" dirty="0">
                <a:ln>
                  <a:noFill/>
                </a:ln>
                <a:solidFill>
                  <a:schemeClr val="accent6"/>
                </a:solidFill>
                <a:effectLst/>
                <a:uLnTx/>
                <a:uFillTx/>
                <a:latin typeface="Franklin Gothic Book"/>
                <a:ea typeface="+mn-ea"/>
                <a:cs typeface="+mn-cs"/>
              </a:rPr>
              <a:t>Specific Program</a:t>
            </a:r>
          </a:p>
          <a:p>
            <a:pPr marL="0" marR="0" lvl="0" indent="0" algn="l" defTabSz="457200" rtl="0" eaLnBrk="1" fontAlgn="auto" latinLnBrk="0" hangingPunct="1">
              <a:lnSpc>
                <a:spcPct val="80000"/>
              </a:lnSpc>
              <a:spcBef>
                <a:spcPct val="20000"/>
              </a:spcBef>
              <a:spcAft>
                <a:spcPct val="20000"/>
              </a:spcAft>
              <a:buClrTx/>
              <a:buSzTx/>
              <a:buFontTx/>
              <a:buNone/>
              <a:tabLst/>
              <a:defRPr/>
            </a:pPr>
            <a:r>
              <a:rPr kumimoji="0" lang="en-US" sz="2200" b="1" i="0" u="none" strike="noStrike" kern="1200" cap="none" spc="0" normalizeH="0" baseline="0" noProof="0" dirty="0">
                <a:ln>
                  <a:noFill/>
                </a:ln>
                <a:solidFill>
                  <a:schemeClr val="accent6"/>
                </a:solidFill>
                <a:effectLst/>
                <a:uLnTx/>
                <a:uFillTx/>
                <a:latin typeface="Franklin Gothic Book"/>
                <a:ea typeface="+mn-ea"/>
                <a:cs typeface="+mn-cs"/>
              </a:rPr>
              <a:t>Expenses</a:t>
            </a:r>
          </a:p>
        </p:txBody>
      </p:sp>
      <p:sp>
        <p:nvSpPr>
          <p:cNvPr id="9" name="Text Box 15">
            <a:extLst>
              <a:ext uri="{FF2B5EF4-FFF2-40B4-BE49-F238E27FC236}">
                <a16:creationId xmlns:a16="http://schemas.microsoft.com/office/drawing/2014/main" id="{26928D09-4F18-47B6-AE8B-77EBFC1998F5}"/>
              </a:ext>
            </a:extLst>
          </p:cNvPr>
          <p:cNvSpPr txBox="1">
            <a:spLocks noChangeArrowheads="1"/>
          </p:cNvSpPr>
          <p:nvPr/>
        </p:nvSpPr>
        <p:spPr bwMode="auto">
          <a:xfrm>
            <a:off x="5083627" y="3465145"/>
            <a:ext cx="3962400" cy="701731"/>
          </a:xfrm>
          <a:prstGeom prst="rect">
            <a:avLst/>
          </a:prstGeom>
          <a:noFill/>
          <a:ln w="12700" cap="sq">
            <a:noFill/>
            <a:miter lim="800000"/>
            <a:headEnd type="none" w="sm" len="sm"/>
            <a:tailEnd type="none" w="sm" len="sm"/>
          </a:ln>
          <a:effectLst/>
        </p:spPr>
        <p:txBody>
          <a:bodyPr wrap="square">
            <a:spAutoFit/>
          </a:bodyPr>
          <a:lstStyle/>
          <a:p>
            <a:pPr marL="0" marR="0" lvl="0" indent="0" algn="l" defTabSz="457200" rtl="0" eaLnBrk="1" fontAlgn="auto" latinLnBrk="0" hangingPunct="1">
              <a:lnSpc>
                <a:spcPct val="80000"/>
              </a:lnSpc>
              <a:spcBef>
                <a:spcPct val="20000"/>
              </a:spcBef>
              <a:spcAft>
                <a:spcPts val="0"/>
              </a:spcAft>
              <a:buClrTx/>
              <a:buSzTx/>
              <a:buFontTx/>
              <a:buNone/>
              <a:tabLst/>
              <a:defRPr/>
            </a:pPr>
            <a:r>
              <a:rPr kumimoji="0" lang="en-US" sz="2200" b="1" i="0" u="none" strike="noStrike" kern="1200" cap="none" spc="0" normalizeH="0" baseline="0" noProof="0" dirty="0">
                <a:ln>
                  <a:noFill/>
                </a:ln>
                <a:solidFill>
                  <a:schemeClr val="accent6"/>
                </a:solidFill>
                <a:effectLst/>
                <a:uLnTx/>
                <a:uFillTx/>
                <a:latin typeface="Franklin Gothic Book"/>
                <a:ea typeface="+mn-ea"/>
                <a:cs typeface="+mn-cs"/>
              </a:rPr>
              <a:t>Shared Program</a:t>
            </a:r>
          </a:p>
          <a:p>
            <a:pPr marL="0" marR="0" lvl="0" indent="0" algn="l" defTabSz="457200" rtl="0" eaLnBrk="1" fontAlgn="auto" latinLnBrk="0" hangingPunct="1">
              <a:lnSpc>
                <a:spcPct val="80000"/>
              </a:lnSpc>
              <a:spcBef>
                <a:spcPct val="20000"/>
              </a:spcBef>
              <a:spcAft>
                <a:spcPct val="20000"/>
              </a:spcAft>
              <a:buClrTx/>
              <a:buSzTx/>
              <a:buFontTx/>
              <a:buNone/>
              <a:tabLst/>
              <a:defRPr/>
            </a:pPr>
            <a:r>
              <a:rPr kumimoji="0" lang="en-US" sz="2200" b="1" i="0" u="none" strike="noStrike" kern="1200" cap="none" spc="0" normalizeH="0" baseline="0" noProof="0" dirty="0">
                <a:ln>
                  <a:noFill/>
                </a:ln>
                <a:solidFill>
                  <a:schemeClr val="accent6"/>
                </a:solidFill>
                <a:effectLst/>
                <a:uLnTx/>
                <a:uFillTx/>
                <a:latin typeface="Franklin Gothic Book"/>
                <a:ea typeface="+mn-ea"/>
                <a:cs typeface="+mn-cs"/>
              </a:rPr>
              <a:t>Expenses</a:t>
            </a:r>
          </a:p>
        </p:txBody>
      </p:sp>
      <p:sp>
        <p:nvSpPr>
          <p:cNvPr id="10" name="Text Box 16">
            <a:extLst>
              <a:ext uri="{FF2B5EF4-FFF2-40B4-BE49-F238E27FC236}">
                <a16:creationId xmlns:a16="http://schemas.microsoft.com/office/drawing/2014/main" id="{6594E6D5-92E9-4C48-A341-EEB87FA4A88B}"/>
              </a:ext>
            </a:extLst>
          </p:cNvPr>
          <p:cNvSpPr txBox="1">
            <a:spLocks noChangeArrowheads="1"/>
          </p:cNvSpPr>
          <p:nvPr/>
        </p:nvSpPr>
        <p:spPr bwMode="auto">
          <a:xfrm>
            <a:off x="4474027" y="4519582"/>
            <a:ext cx="4876800" cy="769441"/>
          </a:xfrm>
          <a:prstGeom prst="rect">
            <a:avLst/>
          </a:prstGeom>
          <a:noFill/>
          <a:ln w="12700" cap="sq">
            <a:noFill/>
            <a:miter lim="800000"/>
            <a:headEnd type="none" w="sm" len="sm"/>
            <a:tailEnd type="none" w="sm" len="sm"/>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2"/>
                </a:solidFill>
                <a:effectLst/>
                <a:uLnTx/>
                <a:uFillTx/>
                <a:latin typeface="Franklin Gothic Book"/>
                <a:ea typeface="+mn-ea"/>
                <a:cs typeface="+mn-cs"/>
              </a:rPr>
              <a:t>Management &amp; General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2"/>
                </a:solidFill>
                <a:effectLst/>
                <a:uLnTx/>
                <a:uFillTx/>
                <a:latin typeface="Franklin Gothic Book"/>
                <a:ea typeface="+mn-ea"/>
                <a:cs typeface="+mn-cs"/>
              </a:rPr>
              <a:t>and Fundraising Expenses</a:t>
            </a:r>
          </a:p>
        </p:txBody>
      </p:sp>
      <p:graphicFrame>
        <p:nvGraphicFramePr>
          <p:cNvPr id="11" name="Diagram 10">
            <a:extLst>
              <a:ext uri="{FF2B5EF4-FFF2-40B4-BE49-F238E27FC236}">
                <a16:creationId xmlns:a16="http://schemas.microsoft.com/office/drawing/2014/main" id="{9FD2BAC1-5829-4595-BF1A-0B7106BC2E22}"/>
              </a:ext>
            </a:extLst>
          </p:cNvPr>
          <p:cNvGraphicFramePr/>
          <p:nvPr>
            <p:extLst>
              <p:ext uri="{D42A27DB-BD31-4B8C-83A1-F6EECF244321}">
                <p14:modId xmlns:p14="http://schemas.microsoft.com/office/powerpoint/2010/main" val="2065883487"/>
              </p:ext>
            </p:extLst>
          </p:nvPr>
        </p:nvGraphicFramePr>
        <p:xfrm>
          <a:off x="1426027" y="1852582"/>
          <a:ext cx="4191000" cy="3633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 Box 17">
            <a:extLst>
              <a:ext uri="{FF2B5EF4-FFF2-40B4-BE49-F238E27FC236}">
                <a16:creationId xmlns:a16="http://schemas.microsoft.com/office/drawing/2014/main" id="{C447EE58-7FE3-48F3-8212-37E3E3BCFAFE}"/>
              </a:ext>
            </a:extLst>
          </p:cNvPr>
          <p:cNvSpPr txBox="1">
            <a:spLocks noChangeArrowheads="1"/>
          </p:cNvSpPr>
          <p:nvPr/>
        </p:nvSpPr>
        <p:spPr bwMode="auto">
          <a:xfrm>
            <a:off x="2111827" y="2070957"/>
            <a:ext cx="2743200" cy="830997"/>
          </a:xfrm>
          <a:prstGeom prst="rect">
            <a:avLst/>
          </a:prstGeom>
          <a:noFill/>
          <a:ln w="12700" cap="sq">
            <a:noFill/>
            <a:miter lim="800000"/>
            <a:headEnd type="none" w="sm" len="sm"/>
            <a:tailEnd type="none" w="sm" len="sm"/>
          </a:ln>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Tier 1</a:t>
            </a:r>
          </a:p>
        </p:txBody>
      </p:sp>
      <p:sp>
        <p:nvSpPr>
          <p:cNvPr id="13" name="Text Box 18">
            <a:extLst>
              <a:ext uri="{FF2B5EF4-FFF2-40B4-BE49-F238E27FC236}">
                <a16:creationId xmlns:a16="http://schemas.microsoft.com/office/drawing/2014/main" id="{0CB8BF3F-E8F4-437C-81C8-CE530BE5EB1C}"/>
              </a:ext>
            </a:extLst>
          </p:cNvPr>
          <p:cNvSpPr txBox="1">
            <a:spLocks noChangeArrowheads="1"/>
          </p:cNvSpPr>
          <p:nvPr/>
        </p:nvSpPr>
        <p:spPr bwMode="auto">
          <a:xfrm>
            <a:off x="2111827" y="3376582"/>
            <a:ext cx="2743200" cy="646331"/>
          </a:xfrm>
          <a:prstGeom prst="rect">
            <a:avLst/>
          </a:prstGeom>
          <a:noFill/>
          <a:ln w="12700" cap="sq">
            <a:noFill/>
            <a:miter lim="800000"/>
            <a:headEnd type="none" w="sm" len="sm"/>
            <a:tailEnd type="none" w="sm" len="sm"/>
          </a:ln>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Tier 2</a:t>
            </a:r>
          </a:p>
        </p:txBody>
      </p:sp>
      <p:sp>
        <p:nvSpPr>
          <p:cNvPr id="14" name="Text Box 19">
            <a:extLst>
              <a:ext uri="{FF2B5EF4-FFF2-40B4-BE49-F238E27FC236}">
                <a16:creationId xmlns:a16="http://schemas.microsoft.com/office/drawing/2014/main" id="{9D4A9516-CDE1-449A-866A-F7B5C74656F1}"/>
              </a:ext>
            </a:extLst>
          </p:cNvPr>
          <p:cNvSpPr txBox="1">
            <a:spLocks noChangeArrowheads="1"/>
          </p:cNvSpPr>
          <p:nvPr/>
        </p:nvSpPr>
        <p:spPr bwMode="auto">
          <a:xfrm>
            <a:off x="2862942" y="4373194"/>
            <a:ext cx="1321527" cy="461665"/>
          </a:xfrm>
          <a:prstGeom prst="rect">
            <a:avLst/>
          </a:prstGeom>
          <a:noFill/>
          <a:ln w="12700" cap="sq">
            <a:noFill/>
            <a:miter lim="800000"/>
            <a:headEnd type="none" w="sm" len="sm"/>
            <a:tailEnd type="none" w="sm" len="sm"/>
          </a:ln>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Tier 3</a:t>
            </a:r>
          </a:p>
        </p:txBody>
      </p:sp>
    </p:spTree>
    <p:extLst>
      <p:ext uri="{BB962C8B-B14F-4D97-AF65-F5344CB8AC3E}">
        <p14:creationId xmlns:p14="http://schemas.microsoft.com/office/powerpoint/2010/main" val="847467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3D5AE2-05E9-4ABF-86F7-10BC5DCA2FDC}"/>
              </a:ext>
            </a:extLst>
          </p:cNvPr>
          <p:cNvSpPr>
            <a:spLocks noGrp="1"/>
          </p:cNvSpPr>
          <p:nvPr>
            <p:ph type="title"/>
          </p:nvPr>
        </p:nvSpPr>
        <p:spPr/>
        <p:txBody>
          <a:bodyPr/>
          <a:lstStyle/>
          <a:p>
            <a:r>
              <a:rPr lang="en-US" dirty="0">
                <a:solidFill>
                  <a:schemeClr val="accent1"/>
                </a:solidFill>
              </a:rPr>
              <a:t>Budgeting Concepts: </a:t>
            </a:r>
            <a:r>
              <a:rPr lang="en-US" dirty="0"/>
              <a:t>Expense Categories</a:t>
            </a:r>
          </a:p>
        </p:txBody>
      </p:sp>
      <p:sp>
        <p:nvSpPr>
          <p:cNvPr id="4" name="Footer Placeholder 3">
            <a:extLst>
              <a:ext uri="{FF2B5EF4-FFF2-40B4-BE49-F238E27FC236}">
                <a16:creationId xmlns:a16="http://schemas.microsoft.com/office/drawing/2014/main" id="{3D697E7E-8E2D-46C6-BAD6-386E5ABB4D26}"/>
              </a:ext>
            </a:extLst>
          </p:cNvPr>
          <p:cNvSpPr>
            <a:spLocks noGrp="1"/>
          </p:cNvSpPr>
          <p:nvPr>
            <p:ph type="ftr" sz="quarter" idx="12"/>
          </p:nvPr>
        </p:nvSpPr>
        <p:spPr/>
        <p:txBody>
          <a:bodyPr/>
          <a:lstStyle/>
          <a:p>
            <a:r>
              <a:rPr lang="en-US" dirty="0"/>
              <a:t>grantee financial resilience</a:t>
            </a:r>
          </a:p>
        </p:txBody>
      </p:sp>
      <p:grpSp>
        <p:nvGrpSpPr>
          <p:cNvPr id="6" name="Group 5">
            <a:extLst>
              <a:ext uri="{FF2B5EF4-FFF2-40B4-BE49-F238E27FC236}">
                <a16:creationId xmlns:a16="http://schemas.microsoft.com/office/drawing/2014/main" id="{BF61A7D9-E3B9-4FE0-A23D-AA5BABD1938F}"/>
              </a:ext>
            </a:extLst>
          </p:cNvPr>
          <p:cNvGrpSpPr/>
          <p:nvPr/>
        </p:nvGrpSpPr>
        <p:grpSpPr>
          <a:xfrm>
            <a:off x="262561" y="1398611"/>
            <a:ext cx="4080839" cy="4425145"/>
            <a:chOff x="262561" y="1398611"/>
            <a:chExt cx="4080839" cy="4425145"/>
          </a:xfrm>
        </p:grpSpPr>
        <p:grpSp>
          <p:nvGrpSpPr>
            <p:cNvPr id="2" name="Group 1">
              <a:extLst>
                <a:ext uri="{FF2B5EF4-FFF2-40B4-BE49-F238E27FC236}">
                  <a16:creationId xmlns:a16="http://schemas.microsoft.com/office/drawing/2014/main" id="{987DD028-EB5B-4A32-AF47-E6B67FE6C2A2}"/>
                </a:ext>
              </a:extLst>
            </p:cNvPr>
            <p:cNvGrpSpPr/>
            <p:nvPr/>
          </p:nvGrpSpPr>
          <p:grpSpPr>
            <a:xfrm>
              <a:off x="266700" y="1398611"/>
              <a:ext cx="4076700" cy="2303428"/>
              <a:chOff x="266700" y="1398611"/>
              <a:chExt cx="4076700" cy="2303428"/>
            </a:xfrm>
          </p:grpSpPr>
          <p:sp>
            <p:nvSpPr>
              <p:cNvPr id="10" name="Rectangle 9">
                <a:extLst>
                  <a:ext uri="{FF2B5EF4-FFF2-40B4-BE49-F238E27FC236}">
                    <a16:creationId xmlns:a16="http://schemas.microsoft.com/office/drawing/2014/main" id="{7123AB2C-687A-4EA0-B876-487449FB301A}"/>
                  </a:ext>
                </a:extLst>
              </p:cNvPr>
              <p:cNvSpPr/>
              <p:nvPr/>
            </p:nvSpPr>
            <p:spPr>
              <a:xfrm>
                <a:off x="266700" y="3195453"/>
                <a:ext cx="4076700" cy="506586"/>
              </a:xfrm>
              <a:prstGeom prst="rect">
                <a:avLst/>
              </a:prstGeom>
              <a:solidFill>
                <a:schemeClr val="tx2"/>
              </a:solidFill>
            </p:spPr>
            <p:txBody>
              <a:bodyPr lIns="0" tIns="0" rIns="0" bIns="0" rtlCol="0" anchor="ctr">
                <a:noAutofit/>
              </a:bodyPr>
              <a:lstStyle/>
              <a:p>
                <a:pPr algn="ctr">
                  <a:spcBef>
                    <a:spcPct val="20000"/>
                  </a:spcBef>
                </a:pPr>
                <a:r>
                  <a:rPr lang="en-US" b="1" kern="0" dirty="0">
                    <a:solidFill>
                      <a:schemeClr val="bg1"/>
                    </a:solidFill>
                    <a:latin typeface="Trebuchet MS"/>
                  </a:rPr>
                  <a:t>SPECIFIC EXPENSES</a:t>
                </a:r>
              </a:p>
            </p:txBody>
          </p:sp>
          <p:pic>
            <p:nvPicPr>
              <p:cNvPr id="20" name="Picture 19">
                <a:extLst>
                  <a:ext uri="{FF2B5EF4-FFF2-40B4-BE49-F238E27FC236}">
                    <a16:creationId xmlns:a16="http://schemas.microsoft.com/office/drawing/2014/main" id="{6C136311-B6DA-4869-8262-5AF109E7EE88}"/>
                  </a:ext>
                  <a:ext uri="{C183D7F6-B498-43B3-948B-1728B52AA6E4}">
                    <adec:decorative xmlns:adec="http://schemas.microsoft.com/office/drawing/2017/decorative" xmlns="" val="1"/>
                  </a:ext>
                </a:extLst>
              </p:cNvPr>
              <p:cNvPicPr>
                <a:picLocks noChangeAspect="1"/>
              </p:cNvPicPr>
              <p:nvPr/>
            </p:nvPicPr>
            <p:blipFill rotWithShape="1">
              <a:blip r:embed="rId2"/>
              <a:srcRect l="4597" t="50988" r="33884" b="646"/>
              <a:stretch/>
            </p:blipFill>
            <p:spPr>
              <a:xfrm>
                <a:off x="266700" y="1398611"/>
                <a:ext cx="4076700" cy="1804304"/>
              </a:xfrm>
              <a:prstGeom prst="rect">
                <a:avLst/>
              </a:prstGeom>
            </p:spPr>
          </p:pic>
          <p:grpSp>
            <p:nvGrpSpPr>
              <p:cNvPr id="23" name="Graphic 21">
                <a:extLst>
                  <a:ext uri="{FF2B5EF4-FFF2-40B4-BE49-F238E27FC236}">
                    <a16:creationId xmlns:a16="http://schemas.microsoft.com/office/drawing/2014/main" id="{0C8E7643-6A9B-44FB-A994-D67355F50738}"/>
                  </a:ext>
                </a:extLst>
              </p:cNvPr>
              <p:cNvGrpSpPr/>
              <p:nvPr/>
            </p:nvGrpSpPr>
            <p:grpSpPr>
              <a:xfrm>
                <a:off x="1631729" y="1638300"/>
                <a:ext cx="1330423" cy="1330423"/>
                <a:chOff x="1461098" y="1938243"/>
                <a:chExt cx="1483529" cy="1483529"/>
              </a:xfrm>
              <a:solidFill>
                <a:srgbClr val="ED1A3B"/>
              </a:solidFill>
            </p:grpSpPr>
            <p:sp>
              <p:nvSpPr>
                <p:cNvPr id="24" name="Freeform: Shape 23">
                  <a:extLst>
                    <a:ext uri="{FF2B5EF4-FFF2-40B4-BE49-F238E27FC236}">
                      <a16:creationId xmlns:a16="http://schemas.microsoft.com/office/drawing/2014/main" id="{E4E37422-A135-4666-AB58-FA88FCCA1E38}"/>
                    </a:ext>
                  </a:extLst>
                </p:cNvPr>
                <p:cNvSpPr/>
                <p:nvPr/>
              </p:nvSpPr>
              <p:spPr>
                <a:xfrm>
                  <a:off x="1461098" y="1938243"/>
                  <a:ext cx="1483529" cy="1483529"/>
                </a:xfrm>
                <a:custGeom>
                  <a:avLst/>
                  <a:gdLst>
                    <a:gd name="connsiteX0" fmla="*/ 741765 w 1483529"/>
                    <a:gd name="connsiteY0" fmla="*/ 0 h 1483529"/>
                    <a:gd name="connsiteX1" fmla="*/ 0 w 1483529"/>
                    <a:gd name="connsiteY1" fmla="*/ 741765 h 1483529"/>
                    <a:gd name="connsiteX2" fmla="*/ 741765 w 1483529"/>
                    <a:gd name="connsiteY2" fmla="*/ 1483529 h 1483529"/>
                    <a:gd name="connsiteX3" fmla="*/ 1483529 w 1483529"/>
                    <a:gd name="connsiteY3" fmla="*/ 741765 h 1483529"/>
                    <a:gd name="connsiteX4" fmla="*/ 741765 w 1483529"/>
                    <a:gd name="connsiteY4" fmla="*/ 0 h 1483529"/>
                    <a:gd name="connsiteX5" fmla="*/ 741765 w 1483529"/>
                    <a:gd name="connsiteY5" fmla="*/ 0 h 1483529"/>
                    <a:gd name="connsiteX6" fmla="*/ 792407 w 1483529"/>
                    <a:gd name="connsiteY6" fmla="*/ 1361391 h 1483529"/>
                    <a:gd name="connsiteX7" fmla="*/ 792407 w 1483529"/>
                    <a:gd name="connsiteY7" fmla="*/ 1269043 h 1483529"/>
                    <a:gd name="connsiteX8" fmla="*/ 761128 w 1483529"/>
                    <a:gd name="connsiteY8" fmla="*/ 1237764 h 1483529"/>
                    <a:gd name="connsiteX9" fmla="*/ 723891 w 1483529"/>
                    <a:gd name="connsiteY9" fmla="*/ 1237764 h 1483529"/>
                    <a:gd name="connsiteX10" fmla="*/ 692611 w 1483529"/>
                    <a:gd name="connsiteY10" fmla="*/ 1269043 h 1483529"/>
                    <a:gd name="connsiteX11" fmla="*/ 692611 w 1483529"/>
                    <a:gd name="connsiteY11" fmla="*/ 1361391 h 1483529"/>
                    <a:gd name="connsiteX12" fmla="*/ 123627 w 1483529"/>
                    <a:gd name="connsiteY12" fmla="*/ 792407 h 1483529"/>
                    <a:gd name="connsiteX13" fmla="*/ 215976 w 1483529"/>
                    <a:gd name="connsiteY13" fmla="*/ 792407 h 1483529"/>
                    <a:gd name="connsiteX14" fmla="*/ 247255 w 1483529"/>
                    <a:gd name="connsiteY14" fmla="*/ 761128 h 1483529"/>
                    <a:gd name="connsiteX15" fmla="*/ 247255 w 1483529"/>
                    <a:gd name="connsiteY15" fmla="*/ 723891 h 1483529"/>
                    <a:gd name="connsiteX16" fmla="*/ 215976 w 1483529"/>
                    <a:gd name="connsiteY16" fmla="*/ 692611 h 1483529"/>
                    <a:gd name="connsiteX17" fmla="*/ 123627 w 1483529"/>
                    <a:gd name="connsiteY17" fmla="*/ 692611 h 1483529"/>
                    <a:gd name="connsiteX18" fmla="*/ 692611 w 1483529"/>
                    <a:gd name="connsiteY18" fmla="*/ 123627 h 1483529"/>
                    <a:gd name="connsiteX19" fmla="*/ 692611 w 1483529"/>
                    <a:gd name="connsiteY19" fmla="*/ 215976 h 1483529"/>
                    <a:gd name="connsiteX20" fmla="*/ 723891 w 1483529"/>
                    <a:gd name="connsiteY20" fmla="*/ 247255 h 1483529"/>
                    <a:gd name="connsiteX21" fmla="*/ 761128 w 1483529"/>
                    <a:gd name="connsiteY21" fmla="*/ 247255 h 1483529"/>
                    <a:gd name="connsiteX22" fmla="*/ 792407 w 1483529"/>
                    <a:gd name="connsiteY22" fmla="*/ 215976 h 1483529"/>
                    <a:gd name="connsiteX23" fmla="*/ 792407 w 1483529"/>
                    <a:gd name="connsiteY23" fmla="*/ 123627 h 1483529"/>
                    <a:gd name="connsiteX24" fmla="*/ 1361391 w 1483529"/>
                    <a:gd name="connsiteY24" fmla="*/ 692611 h 1483529"/>
                    <a:gd name="connsiteX25" fmla="*/ 1269043 w 1483529"/>
                    <a:gd name="connsiteY25" fmla="*/ 692611 h 1483529"/>
                    <a:gd name="connsiteX26" fmla="*/ 1237764 w 1483529"/>
                    <a:gd name="connsiteY26" fmla="*/ 723891 h 1483529"/>
                    <a:gd name="connsiteX27" fmla="*/ 1237764 w 1483529"/>
                    <a:gd name="connsiteY27" fmla="*/ 761128 h 1483529"/>
                    <a:gd name="connsiteX28" fmla="*/ 1269043 w 1483529"/>
                    <a:gd name="connsiteY28" fmla="*/ 792407 h 1483529"/>
                    <a:gd name="connsiteX29" fmla="*/ 1361391 w 1483529"/>
                    <a:gd name="connsiteY29" fmla="*/ 792407 h 1483529"/>
                    <a:gd name="connsiteX30" fmla="*/ 792407 w 1483529"/>
                    <a:gd name="connsiteY30" fmla="*/ 1361391 h 1483529"/>
                    <a:gd name="connsiteX31" fmla="*/ 792407 w 1483529"/>
                    <a:gd name="connsiteY31" fmla="*/ 1361391 h 14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3529" h="1483529">
                      <a:moveTo>
                        <a:pt x="741765" y="0"/>
                      </a:moveTo>
                      <a:cubicBezTo>
                        <a:pt x="333645" y="0"/>
                        <a:pt x="0" y="333645"/>
                        <a:pt x="0" y="741765"/>
                      </a:cubicBezTo>
                      <a:cubicBezTo>
                        <a:pt x="0" y="1149884"/>
                        <a:pt x="333645" y="1483529"/>
                        <a:pt x="741765" y="1483529"/>
                      </a:cubicBezTo>
                      <a:cubicBezTo>
                        <a:pt x="1149884" y="1483529"/>
                        <a:pt x="1483529" y="1149884"/>
                        <a:pt x="1483529" y="741765"/>
                      </a:cubicBezTo>
                      <a:cubicBezTo>
                        <a:pt x="1483529" y="333645"/>
                        <a:pt x="1149884" y="0"/>
                        <a:pt x="741765" y="0"/>
                      </a:cubicBezTo>
                      <a:lnTo>
                        <a:pt x="741765" y="0"/>
                      </a:lnTo>
                      <a:close/>
                      <a:moveTo>
                        <a:pt x="792407" y="1361391"/>
                      </a:moveTo>
                      <a:cubicBezTo>
                        <a:pt x="792407" y="1269043"/>
                        <a:pt x="792407" y="1269043"/>
                        <a:pt x="792407" y="1269043"/>
                      </a:cubicBezTo>
                      <a:cubicBezTo>
                        <a:pt x="792407" y="1251169"/>
                        <a:pt x="780491" y="1237764"/>
                        <a:pt x="761128" y="1237764"/>
                      </a:cubicBezTo>
                      <a:cubicBezTo>
                        <a:pt x="723891" y="1237764"/>
                        <a:pt x="723891" y="1237764"/>
                        <a:pt x="723891" y="1237764"/>
                      </a:cubicBezTo>
                      <a:cubicBezTo>
                        <a:pt x="706017" y="1237764"/>
                        <a:pt x="692611" y="1249680"/>
                        <a:pt x="692611" y="1269043"/>
                      </a:cubicBezTo>
                      <a:cubicBezTo>
                        <a:pt x="692611" y="1361391"/>
                        <a:pt x="692611" y="1361391"/>
                        <a:pt x="692611" y="1361391"/>
                      </a:cubicBezTo>
                      <a:cubicBezTo>
                        <a:pt x="390246" y="1336070"/>
                        <a:pt x="148949" y="1094773"/>
                        <a:pt x="123627" y="792407"/>
                      </a:cubicBezTo>
                      <a:cubicBezTo>
                        <a:pt x="215976" y="792407"/>
                        <a:pt x="215976" y="792407"/>
                        <a:pt x="215976" y="792407"/>
                      </a:cubicBezTo>
                      <a:cubicBezTo>
                        <a:pt x="233849" y="792407"/>
                        <a:pt x="247255" y="780491"/>
                        <a:pt x="247255" y="761128"/>
                      </a:cubicBezTo>
                      <a:cubicBezTo>
                        <a:pt x="247255" y="723891"/>
                        <a:pt x="247255" y="723891"/>
                        <a:pt x="247255" y="723891"/>
                      </a:cubicBezTo>
                      <a:cubicBezTo>
                        <a:pt x="247255" y="706017"/>
                        <a:pt x="235339" y="692611"/>
                        <a:pt x="215976" y="692611"/>
                      </a:cubicBezTo>
                      <a:cubicBezTo>
                        <a:pt x="123627" y="692611"/>
                        <a:pt x="123627" y="692611"/>
                        <a:pt x="123627" y="692611"/>
                      </a:cubicBezTo>
                      <a:cubicBezTo>
                        <a:pt x="148949" y="390246"/>
                        <a:pt x="390246" y="148949"/>
                        <a:pt x="692611" y="123627"/>
                      </a:cubicBezTo>
                      <a:cubicBezTo>
                        <a:pt x="692611" y="215976"/>
                        <a:pt x="692611" y="215976"/>
                        <a:pt x="692611" y="215976"/>
                      </a:cubicBezTo>
                      <a:cubicBezTo>
                        <a:pt x="692611" y="233849"/>
                        <a:pt x="704527" y="247255"/>
                        <a:pt x="723891" y="247255"/>
                      </a:cubicBezTo>
                      <a:cubicBezTo>
                        <a:pt x="761128" y="247255"/>
                        <a:pt x="761128" y="247255"/>
                        <a:pt x="761128" y="247255"/>
                      </a:cubicBezTo>
                      <a:cubicBezTo>
                        <a:pt x="779002" y="247255"/>
                        <a:pt x="792407" y="235339"/>
                        <a:pt x="792407" y="215976"/>
                      </a:cubicBezTo>
                      <a:cubicBezTo>
                        <a:pt x="792407" y="123627"/>
                        <a:pt x="792407" y="123627"/>
                        <a:pt x="792407" y="123627"/>
                      </a:cubicBezTo>
                      <a:cubicBezTo>
                        <a:pt x="1094773" y="148949"/>
                        <a:pt x="1336070" y="390246"/>
                        <a:pt x="1361391" y="692611"/>
                      </a:cubicBezTo>
                      <a:cubicBezTo>
                        <a:pt x="1269043" y="692611"/>
                        <a:pt x="1269043" y="692611"/>
                        <a:pt x="1269043" y="692611"/>
                      </a:cubicBezTo>
                      <a:cubicBezTo>
                        <a:pt x="1251169" y="692611"/>
                        <a:pt x="1237764" y="704527"/>
                        <a:pt x="1237764" y="723891"/>
                      </a:cubicBezTo>
                      <a:cubicBezTo>
                        <a:pt x="1237764" y="761128"/>
                        <a:pt x="1237764" y="761128"/>
                        <a:pt x="1237764" y="761128"/>
                      </a:cubicBezTo>
                      <a:cubicBezTo>
                        <a:pt x="1237764" y="779002"/>
                        <a:pt x="1249680" y="792407"/>
                        <a:pt x="1269043" y="792407"/>
                      </a:cubicBezTo>
                      <a:cubicBezTo>
                        <a:pt x="1361391" y="792407"/>
                        <a:pt x="1361391" y="792407"/>
                        <a:pt x="1361391" y="792407"/>
                      </a:cubicBezTo>
                      <a:cubicBezTo>
                        <a:pt x="1336070" y="1094773"/>
                        <a:pt x="1094773" y="1336070"/>
                        <a:pt x="792407" y="1361391"/>
                      </a:cubicBezTo>
                      <a:lnTo>
                        <a:pt x="792407" y="1361391"/>
                      </a:lnTo>
                      <a:close/>
                    </a:path>
                  </a:pathLst>
                </a:custGeom>
                <a:solidFill>
                  <a:schemeClr val="tx2"/>
                </a:solidFill>
                <a:ln w="1485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F9BD48D-C540-40F0-BE9B-27EDDE76C8A4}"/>
                    </a:ext>
                  </a:extLst>
                </p:cNvPr>
                <p:cNvSpPr/>
                <p:nvPr/>
              </p:nvSpPr>
              <p:spPr>
                <a:xfrm>
                  <a:off x="1836448" y="2313593"/>
                  <a:ext cx="732827" cy="732827"/>
                </a:xfrm>
                <a:custGeom>
                  <a:avLst/>
                  <a:gdLst>
                    <a:gd name="connsiteX0" fmla="*/ 366414 w 732827"/>
                    <a:gd name="connsiteY0" fmla="*/ 0 h 732827"/>
                    <a:gd name="connsiteX1" fmla="*/ 0 w 732827"/>
                    <a:gd name="connsiteY1" fmla="*/ 366414 h 732827"/>
                    <a:gd name="connsiteX2" fmla="*/ 366414 w 732827"/>
                    <a:gd name="connsiteY2" fmla="*/ 732828 h 732827"/>
                    <a:gd name="connsiteX3" fmla="*/ 732828 w 732827"/>
                    <a:gd name="connsiteY3" fmla="*/ 366414 h 732827"/>
                    <a:gd name="connsiteX4" fmla="*/ 366414 w 732827"/>
                    <a:gd name="connsiteY4" fmla="*/ 0 h 732827"/>
                    <a:gd name="connsiteX5" fmla="*/ 516852 w 732827"/>
                    <a:gd name="connsiteY5" fmla="*/ 521320 h 732827"/>
                    <a:gd name="connsiteX6" fmla="*/ 478125 w 732827"/>
                    <a:gd name="connsiteY6" fmla="*/ 570474 h 732827"/>
                    <a:gd name="connsiteX7" fmla="*/ 409609 w 732827"/>
                    <a:gd name="connsiteY7" fmla="*/ 597284 h 732827"/>
                    <a:gd name="connsiteX8" fmla="*/ 409609 w 732827"/>
                    <a:gd name="connsiteY8" fmla="*/ 682185 h 732827"/>
                    <a:gd name="connsiteX9" fmla="*/ 348540 w 732827"/>
                    <a:gd name="connsiteY9" fmla="*/ 682185 h 732827"/>
                    <a:gd name="connsiteX10" fmla="*/ 348540 w 732827"/>
                    <a:gd name="connsiteY10" fmla="*/ 598774 h 732827"/>
                    <a:gd name="connsiteX11" fmla="*/ 277045 w 732827"/>
                    <a:gd name="connsiteY11" fmla="*/ 577921 h 732827"/>
                    <a:gd name="connsiteX12" fmla="*/ 202570 w 732827"/>
                    <a:gd name="connsiteY12" fmla="*/ 518341 h 732827"/>
                    <a:gd name="connsiteX13" fmla="*/ 263639 w 732827"/>
                    <a:gd name="connsiteY13" fmla="*/ 455783 h 732827"/>
                    <a:gd name="connsiteX14" fmla="*/ 376840 w 732827"/>
                    <a:gd name="connsiteY14" fmla="*/ 518341 h 732827"/>
                    <a:gd name="connsiteX15" fmla="*/ 424504 w 732827"/>
                    <a:gd name="connsiteY15" fmla="*/ 498978 h 732827"/>
                    <a:gd name="connsiteX16" fmla="*/ 443867 w 732827"/>
                    <a:gd name="connsiteY16" fmla="*/ 452804 h 732827"/>
                    <a:gd name="connsiteX17" fmla="*/ 430462 w 732827"/>
                    <a:gd name="connsiteY17" fmla="*/ 414077 h 732827"/>
                    <a:gd name="connsiteX18" fmla="*/ 379819 w 732827"/>
                    <a:gd name="connsiteY18" fmla="*/ 379819 h 732827"/>
                    <a:gd name="connsiteX19" fmla="*/ 277045 w 732827"/>
                    <a:gd name="connsiteY19" fmla="*/ 323219 h 732827"/>
                    <a:gd name="connsiteX20" fmla="*/ 236828 w 732827"/>
                    <a:gd name="connsiteY20" fmla="*/ 277045 h 732827"/>
                    <a:gd name="connsiteX21" fmla="*/ 223423 w 732827"/>
                    <a:gd name="connsiteY21" fmla="*/ 221934 h 732827"/>
                    <a:gd name="connsiteX22" fmla="*/ 259171 w 732827"/>
                    <a:gd name="connsiteY22" fmla="*/ 138522 h 732827"/>
                    <a:gd name="connsiteX23" fmla="*/ 348540 w 732827"/>
                    <a:gd name="connsiteY23" fmla="*/ 101285 h 732827"/>
                    <a:gd name="connsiteX24" fmla="*/ 348540 w 732827"/>
                    <a:gd name="connsiteY24" fmla="*/ 50643 h 732827"/>
                    <a:gd name="connsiteX25" fmla="*/ 409609 w 732827"/>
                    <a:gd name="connsiteY25" fmla="*/ 50643 h 732827"/>
                    <a:gd name="connsiteX26" fmla="*/ 409609 w 732827"/>
                    <a:gd name="connsiteY26" fmla="*/ 105754 h 732827"/>
                    <a:gd name="connsiteX27" fmla="*/ 461741 w 732827"/>
                    <a:gd name="connsiteY27" fmla="*/ 125117 h 732827"/>
                    <a:gd name="connsiteX28" fmla="*/ 512384 w 732827"/>
                    <a:gd name="connsiteY28" fmla="*/ 166823 h 732827"/>
                    <a:gd name="connsiteX29" fmla="*/ 449825 w 732827"/>
                    <a:gd name="connsiteY29" fmla="*/ 227892 h 732827"/>
                    <a:gd name="connsiteX30" fmla="*/ 366414 w 732827"/>
                    <a:gd name="connsiteY30" fmla="*/ 184696 h 732827"/>
                    <a:gd name="connsiteX31" fmla="*/ 326198 w 732827"/>
                    <a:gd name="connsiteY31" fmla="*/ 198102 h 732827"/>
                    <a:gd name="connsiteX32" fmla="*/ 311303 w 732827"/>
                    <a:gd name="connsiteY32" fmla="*/ 227892 h 732827"/>
                    <a:gd name="connsiteX33" fmla="*/ 324708 w 732827"/>
                    <a:gd name="connsiteY33" fmla="*/ 256192 h 732827"/>
                    <a:gd name="connsiteX34" fmla="*/ 378330 w 732827"/>
                    <a:gd name="connsiteY34" fmla="*/ 287471 h 732827"/>
                    <a:gd name="connsiteX35" fmla="*/ 476636 w 732827"/>
                    <a:gd name="connsiteY35" fmla="*/ 338114 h 732827"/>
                    <a:gd name="connsiteX36" fmla="*/ 516852 w 732827"/>
                    <a:gd name="connsiteY36" fmla="*/ 388756 h 732827"/>
                    <a:gd name="connsiteX37" fmla="*/ 530257 w 732827"/>
                    <a:gd name="connsiteY37" fmla="*/ 454294 h 732827"/>
                    <a:gd name="connsiteX38" fmla="*/ 516852 w 732827"/>
                    <a:gd name="connsiteY38" fmla="*/ 521320 h 73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2827" h="732827">
                      <a:moveTo>
                        <a:pt x="366414" y="0"/>
                      </a:moveTo>
                      <a:cubicBezTo>
                        <a:pt x="163844" y="0"/>
                        <a:pt x="0" y="163844"/>
                        <a:pt x="0" y="366414"/>
                      </a:cubicBezTo>
                      <a:cubicBezTo>
                        <a:pt x="0" y="568984"/>
                        <a:pt x="163844" y="732828"/>
                        <a:pt x="366414" y="732828"/>
                      </a:cubicBezTo>
                      <a:cubicBezTo>
                        <a:pt x="568984" y="732828"/>
                        <a:pt x="732828" y="568984"/>
                        <a:pt x="732828" y="366414"/>
                      </a:cubicBezTo>
                      <a:cubicBezTo>
                        <a:pt x="732828" y="165333"/>
                        <a:pt x="568984" y="0"/>
                        <a:pt x="366414" y="0"/>
                      </a:cubicBezTo>
                      <a:close/>
                      <a:moveTo>
                        <a:pt x="516852" y="521320"/>
                      </a:moveTo>
                      <a:cubicBezTo>
                        <a:pt x="506426" y="542173"/>
                        <a:pt x="494510" y="558558"/>
                        <a:pt x="478125" y="570474"/>
                      </a:cubicBezTo>
                      <a:cubicBezTo>
                        <a:pt x="461741" y="582389"/>
                        <a:pt x="439399" y="591326"/>
                        <a:pt x="409609" y="597284"/>
                      </a:cubicBezTo>
                      <a:lnTo>
                        <a:pt x="409609" y="682185"/>
                      </a:lnTo>
                      <a:lnTo>
                        <a:pt x="348540" y="682185"/>
                      </a:lnTo>
                      <a:lnTo>
                        <a:pt x="348540" y="598774"/>
                      </a:lnTo>
                      <a:cubicBezTo>
                        <a:pt x="320240" y="595795"/>
                        <a:pt x="296408" y="588347"/>
                        <a:pt x="277045" y="577921"/>
                      </a:cubicBezTo>
                      <a:cubicBezTo>
                        <a:pt x="250234" y="563026"/>
                        <a:pt x="224913" y="543663"/>
                        <a:pt x="202570" y="518341"/>
                      </a:cubicBezTo>
                      <a:lnTo>
                        <a:pt x="263639" y="455783"/>
                      </a:lnTo>
                      <a:cubicBezTo>
                        <a:pt x="302366" y="497489"/>
                        <a:pt x="341093" y="518341"/>
                        <a:pt x="376840" y="518341"/>
                      </a:cubicBezTo>
                      <a:cubicBezTo>
                        <a:pt x="396204" y="518341"/>
                        <a:pt x="411098" y="512384"/>
                        <a:pt x="424504" y="498978"/>
                      </a:cubicBezTo>
                      <a:cubicBezTo>
                        <a:pt x="437909" y="485573"/>
                        <a:pt x="443867" y="470678"/>
                        <a:pt x="443867" y="452804"/>
                      </a:cubicBezTo>
                      <a:cubicBezTo>
                        <a:pt x="443867" y="437909"/>
                        <a:pt x="439399" y="424504"/>
                        <a:pt x="430462" y="414077"/>
                      </a:cubicBezTo>
                      <a:cubicBezTo>
                        <a:pt x="421525" y="403651"/>
                        <a:pt x="405140" y="391735"/>
                        <a:pt x="379819" y="379819"/>
                      </a:cubicBezTo>
                      <a:cubicBezTo>
                        <a:pt x="329177" y="355987"/>
                        <a:pt x="294918" y="338114"/>
                        <a:pt x="277045" y="323219"/>
                      </a:cubicBezTo>
                      <a:cubicBezTo>
                        <a:pt x="259171" y="309813"/>
                        <a:pt x="245765" y="293429"/>
                        <a:pt x="236828" y="277045"/>
                      </a:cubicBezTo>
                      <a:cubicBezTo>
                        <a:pt x="227892" y="259171"/>
                        <a:pt x="223423" y="241297"/>
                        <a:pt x="223423" y="221934"/>
                      </a:cubicBezTo>
                      <a:cubicBezTo>
                        <a:pt x="223423" y="189165"/>
                        <a:pt x="235339" y="162354"/>
                        <a:pt x="259171" y="138522"/>
                      </a:cubicBezTo>
                      <a:cubicBezTo>
                        <a:pt x="283003" y="116180"/>
                        <a:pt x="312792" y="102775"/>
                        <a:pt x="348540" y="101285"/>
                      </a:cubicBezTo>
                      <a:lnTo>
                        <a:pt x="348540" y="50643"/>
                      </a:lnTo>
                      <a:lnTo>
                        <a:pt x="409609" y="50643"/>
                      </a:lnTo>
                      <a:lnTo>
                        <a:pt x="409609" y="105754"/>
                      </a:lnTo>
                      <a:cubicBezTo>
                        <a:pt x="430462" y="110222"/>
                        <a:pt x="448336" y="117669"/>
                        <a:pt x="461741" y="125117"/>
                      </a:cubicBezTo>
                      <a:cubicBezTo>
                        <a:pt x="476636" y="134054"/>
                        <a:pt x="493020" y="147459"/>
                        <a:pt x="512384" y="166823"/>
                      </a:cubicBezTo>
                      <a:lnTo>
                        <a:pt x="449825" y="227892"/>
                      </a:lnTo>
                      <a:cubicBezTo>
                        <a:pt x="421525" y="198102"/>
                        <a:pt x="393225" y="184696"/>
                        <a:pt x="366414" y="184696"/>
                      </a:cubicBezTo>
                      <a:cubicBezTo>
                        <a:pt x="350029" y="184696"/>
                        <a:pt x="336624" y="189165"/>
                        <a:pt x="326198" y="198102"/>
                      </a:cubicBezTo>
                      <a:cubicBezTo>
                        <a:pt x="315771" y="207039"/>
                        <a:pt x="311303" y="217465"/>
                        <a:pt x="311303" y="227892"/>
                      </a:cubicBezTo>
                      <a:cubicBezTo>
                        <a:pt x="311303" y="236828"/>
                        <a:pt x="315771" y="247255"/>
                        <a:pt x="324708" y="256192"/>
                      </a:cubicBezTo>
                      <a:cubicBezTo>
                        <a:pt x="333645" y="265129"/>
                        <a:pt x="351519" y="275555"/>
                        <a:pt x="378330" y="287471"/>
                      </a:cubicBezTo>
                      <a:cubicBezTo>
                        <a:pt x="425993" y="306834"/>
                        <a:pt x="458762" y="324708"/>
                        <a:pt x="476636" y="338114"/>
                      </a:cubicBezTo>
                      <a:cubicBezTo>
                        <a:pt x="494510" y="351519"/>
                        <a:pt x="507915" y="369393"/>
                        <a:pt x="516852" y="388756"/>
                      </a:cubicBezTo>
                      <a:cubicBezTo>
                        <a:pt x="525789" y="408119"/>
                        <a:pt x="530257" y="430462"/>
                        <a:pt x="530257" y="454294"/>
                      </a:cubicBezTo>
                      <a:cubicBezTo>
                        <a:pt x="531747" y="478125"/>
                        <a:pt x="527278" y="500468"/>
                        <a:pt x="516852" y="521320"/>
                      </a:cubicBezTo>
                      <a:close/>
                    </a:path>
                  </a:pathLst>
                </a:custGeom>
                <a:solidFill>
                  <a:schemeClr val="accent2"/>
                </a:solidFill>
                <a:ln w="14859" cap="flat">
                  <a:noFill/>
                  <a:prstDash val="solid"/>
                  <a:miter/>
                </a:ln>
              </p:spPr>
              <p:txBody>
                <a:bodyPr rtlCol="0" anchor="ctr"/>
                <a:lstStyle/>
                <a:p>
                  <a:endParaRPr lang="en-US" dirty="0"/>
                </a:p>
              </p:txBody>
            </p:sp>
          </p:grpSp>
        </p:grpSp>
        <p:sp>
          <p:nvSpPr>
            <p:cNvPr id="8" name="Rectangle 7">
              <a:extLst>
                <a:ext uri="{FF2B5EF4-FFF2-40B4-BE49-F238E27FC236}">
                  <a16:creationId xmlns:a16="http://schemas.microsoft.com/office/drawing/2014/main" id="{C137C7EC-AA10-4D2B-97C4-60A23F07FD08}"/>
                </a:ext>
              </a:extLst>
            </p:cNvPr>
            <p:cNvSpPr/>
            <p:nvPr/>
          </p:nvSpPr>
          <p:spPr>
            <a:xfrm>
              <a:off x="262561" y="3702039"/>
              <a:ext cx="4068761" cy="2121717"/>
            </a:xfrm>
            <a:prstGeom prst="rect">
              <a:avLst/>
            </a:prstGeom>
          </p:spPr>
          <p:txBody>
            <a:bodyPr wrap="square" lIns="0" tIns="91440" rIns="0" bIns="0">
              <a:noAutofit/>
            </a:bodyPr>
            <a:lstStyle/>
            <a:p>
              <a:pPr>
                <a:spcBef>
                  <a:spcPts val="600"/>
                </a:spcBef>
              </a:pPr>
              <a:r>
                <a:rPr lang="en-US" sz="1600" dirty="0"/>
                <a:t>Expenses that can be specifically </a:t>
              </a:r>
              <a:r>
                <a:rPr lang="en-US" sz="1600" b="1" dirty="0">
                  <a:solidFill>
                    <a:schemeClr val="accent2"/>
                  </a:solidFill>
                </a:rPr>
                <a:t>assigned</a:t>
              </a:r>
              <a:r>
                <a:rPr lang="en-US" sz="1600" dirty="0"/>
                <a:t> to one or more program(s) or function(s), based on time or money spent directly on each program or function.</a:t>
              </a:r>
            </a:p>
            <a:p>
              <a:pPr marL="285750" indent="-285750">
                <a:spcBef>
                  <a:spcPts val="600"/>
                </a:spcBef>
                <a:buClr>
                  <a:schemeClr val="accent1"/>
                </a:buClr>
                <a:buSzPct val="80000"/>
                <a:buFont typeface="Wingdings 3" panose="05040102010807070707" pitchFamily="18" charset="2"/>
                <a:buChar char="u"/>
              </a:pPr>
              <a:r>
                <a:rPr lang="en-US" sz="1600" dirty="0"/>
                <a:t>Salaries for program personnel</a:t>
              </a:r>
            </a:p>
            <a:p>
              <a:pPr marL="285750" indent="-285750">
                <a:spcBef>
                  <a:spcPts val="600"/>
                </a:spcBef>
                <a:buClr>
                  <a:schemeClr val="accent1"/>
                </a:buClr>
                <a:buSzPct val="80000"/>
                <a:buFont typeface="Wingdings 3" panose="05040102010807070707" pitchFamily="18" charset="2"/>
                <a:buChar char="u"/>
              </a:pPr>
              <a:r>
                <a:rPr lang="en-US" sz="1600" dirty="0"/>
                <a:t>Salaries for fiscal staff</a:t>
              </a:r>
            </a:p>
            <a:p>
              <a:pPr marL="285750" indent="-285750">
                <a:spcBef>
                  <a:spcPts val="600"/>
                </a:spcBef>
                <a:buClr>
                  <a:schemeClr val="accent1"/>
                </a:buClr>
                <a:buSzPct val="80000"/>
                <a:buFont typeface="Wingdings 3" panose="05040102010807070707" pitchFamily="18" charset="2"/>
                <a:buChar char="u"/>
              </a:pPr>
              <a:r>
                <a:rPr lang="en-US" sz="1600" dirty="0"/>
                <a:t>Fundraising Expenses</a:t>
              </a:r>
            </a:p>
            <a:p>
              <a:pPr>
                <a:spcBef>
                  <a:spcPts val="600"/>
                </a:spcBef>
              </a:pPr>
              <a:endParaRPr lang="en-US" sz="1600" dirty="0"/>
            </a:p>
          </p:txBody>
        </p:sp>
      </p:grpSp>
      <p:grpSp>
        <p:nvGrpSpPr>
          <p:cNvPr id="7" name="Group 6">
            <a:extLst>
              <a:ext uri="{FF2B5EF4-FFF2-40B4-BE49-F238E27FC236}">
                <a16:creationId xmlns:a16="http://schemas.microsoft.com/office/drawing/2014/main" id="{7AF1ED27-8C7F-4A57-95A8-B3747567EF12}"/>
              </a:ext>
            </a:extLst>
          </p:cNvPr>
          <p:cNvGrpSpPr/>
          <p:nvPr/>
        </p:nvGrpSpPr>
        <p:grpSpPr>
          <a:xfrm>
            <a:off x="4800600" y="1391149"/>
            <a:ext cx="4076700" cy="4552451"/>
            <a:chOff x="4800600" y="1391149"/>
            <a:chExt cx="4076700" cy="4552451"/>
          </a:xfrm>
        </p:grpSpPr>
        <p:sp>
          <p:nvSpPr>
            <p:cNvPr id="9" name="Rectangle 8">
              <a:extLst>
                <a:ext uri="{FF2B5EF4-FFF2-40B4-BE49-F238E27FC236}">
                  <a16:creationId xmlns:a16="http://schemas.microsoft.com/office/drawing/2014/main" id="{A8C66319-7C1B-4C7B-8C8F-A7226C98D12F}"/>
                </a:ext>
              </a:extLst>
            </p:cNvPr>
            <p:cNvSpPr/>
            <p:nvPr/>
          </p:nvSpPr>
          <p:spPr>
            <a:xfrm>
              <a:off x="4800600" y="3701394"/>
              <a:ext cx="4076700" cy="2242206"/>
            </a:xfrm>
            <a:prstGeom prst="rect">
              <a:avLst/>
            </a:prstGeom>
          </p:spPr>
          <p:txBody>
            <a:bodyPr wrap="square" lIns="0" tIns="91440" rIns="0" bIns="0">
              <a:noAutofit/>
            </a:bodyPr>
            <a:lstStyle/>
            <a:p>
              <a:r>
                <a:rPr lang="en-US" sz="1600" dirty="0"/>
                <a:t>Expenses that are shared among some or all programs and functions. These expenses must be </a:t>
              </a:r>
              <a:r>
                <a:rPr lang="en-US" sz="1600" b="1" dirty="0">
                  <a:solidFill>
                    <a:schemeClr val="accent2"/>
                  </a:solidFill>
                </a:rPr>
                <a:t>allocated</a:t>
              </a:r>
              <a:r>
                <a:rPr lang="en-US" sz="1600" dirty="0"/>
                <a:t> among functional areas on the basis of an appropriate methodology.</a:t>
              </a:r>
            </a:p>
            <a:p>
              <a:pPr marL="285750" lvl="0" indent="-285750">
                <a:spcBef>
                  <a:spcPts val="600"/>
                </a:spcBef>
                <a:buClr>
                  <a:srgbClr val="ED1A3B"/>
                </a:buClr>
                <a:buSzPct val="80000"/>
                <a:buFont typeface="Wingdings 3" panose="05040102010807070707" pitchFamily="18" charset="2"/>
                <a:buChar char="u"/>
              </a:pPr>
              <a:r>
                <a:rPr lang="en-US" sz="1600" dirty="0">
                  <a:solidFill>
                    <a:srgbClr val="404040"/>
                  </a:solidFill>
                </a:rPr>
                <a:t>Rent and utilities in a common space</a:t>
              </a:r>
            </a:p>
            <a:p>
              <a:pPr marL="285750" lvl="0" indent="-285750">
                <a:spcBef>
                  <a:spcPts val="600"/>
                </a:spcBef>
                <a:buClr>
                  <a:srgbClr val="ED1A3B"/>
                </a:buClr>
                <a:buSzPct val="80000"/>
                <a:buFont typeface="Wingdings 3" panose="05040102010807070707" pitchFamily="18" charset="2"/>
                <a:buChar char="u"/>
              </a:pPr>
              <a:r>
                <a:rPr lang="en-US" sz="1600" dirty="0">
                  <a:solidFill>
                    <a:srgbClr val="404040"/>
                  </a:solidFill>
                </a:rPr>
                <a:t>Office supplies</a:t>
              </a:r>
            </a:p>
            <a:p>
              <a:pPr marL="285750" lvl="0" indent="-285750">
                <a:spcBef>
                  <a:spcPts val="600"/>
                </a:spcBef>
                <a:buClr>
                  <a:srgbClr val="ED1A3B"/>
                </a:buClr>
                <a:buSzPct val="80000"/>
                <a:buFont typeface="Wingdings 3" panose="05040102010807070707" pitchFamily="18" charset="2"/>
                <a:buChar char="u"/>
              </a:pPr>
              <a:r>
                <a:rPr lang="en-US" sz="1600" dirty="0">
                  <a:solidFill>
                    <a:srgbClr val="404040"/>
                  </a:solidFill>
                </a:rPr>
                <a:t>Depreciation</a:t>
              </a:r>
            </a:p>
          </p:txBody>
        </p:sp>
        <p:grpSp>
          <p:nvGrpSpPr>
            <p:cNvPr id="3" name="Group 2">
              <a:extLst>
                <a:ext uri="{FF2B5EF4-FFF2-40B4-BE49-F238E27FC236}">
                  <a16:creationId xmlns:a16="http://schemas.microsoft.com/office/drawing/2014/main" id="{7B4D3C6D-4743-43D1-A30E-3B683B25BAFB}"/>
                </a:ext>
              </a:extLst>
            </p:cNvPr>
            <p:cNvGrpSpPr/>
            <p:nvPr/>
          </p:nvGrpSpPr>
          <p:grpSpPr>
            <a:xfrm>
              <a:off x="4800600" y="1391149"/>
              <a:ext cx="4076700" cy="2310245"/>
              <a:chOff x="4800600" y="1391149"/>
              <a:chExt cx="4076700" cy="2310245"/>
            </a:xfrm>
          </p:grpSpPr>
          <p:sp>
            <p:nvSpPr>
              <p:cNvPr id="11" name="Rectangle 10">
                <a:extLst>
                  <a:ext uri="{FF2B5EF4-FFF2-40B4-BE49-F238E27FC236}">
                    <a16:creationId xmlns:a16="http://schemas.microsoft.com/office/drawing/2014/main" id="{656B417E-3E43-48EC-A11C-8D57A9B5335B}"/>
                  </a:ext>
                </a:extLst>
              </p:cNvPr>
              <p:cNvSpPr/>
              <p:nvPr/>
            </p:nvSpPr>
            <p:spPr>
              <a:xfrm>
                <a:off x="4800600" y="3194808"/>
                <a:ext cx="4076700" cy="506586"/>
              </a:xfrm>
              <a:prstGeom prst="rect">
                <a:avLst/>
              </a:prstGeom>
              <a:solidFill>
                <a:schemeClr val="tx1"/>
              </a:solidFill>
            </p:spPr>
            <p:txBody>
              <a:bodyPr lIns="0" tIns="0" rIns="0" bIns="0" rtlCol="0" anchor="ctr">
                <a:noAutofit/>
              </a:bodyPr>
              <a:lstStyle/>
              <a:p>
                <a:pPr algn="ctr">
                  <a:spcBef>
                    <a:spcPct val="20000"/>
                  </a:spcBef>
                </a:pPr>
                <a:r>
                  <a:rPr lang="en-US" b="1" kern="0" dirty="0">
                    <a:solidFill>
                      <a:schemeClr val="bg1"/>
                    </a:solidFill>
                    <a:latin typeface="Trebuchet MS"/>
                  </a:rPr>
                  <a:t>SHARED EXPENSES</a:t>
                </a:r>
              </a:p>
            </p:txBody>
          </p:sp>
          <p:pic>
            <p:nvPicPr>
              <p:cNvPr id="14" name="Picture 13">
                <a:extLst>
                  <a:ext uri="{FF2B5EF4-FFF2-40B4-BE49-F238E27FC236}">
                    <a16:creationId xmlns:a16="http://schemas.microsoft.com/office/drawing/2014/main" id="{DDEE0BF3-F38F-4573-8A7C-8C72B08F4285}"/>
                  </a:ext>
                  <a:ext uri="{C183D7F6-B498-43B3-948B-1728B52AA6E4}">
                    <adec:decorative xmlns:adec="http://schemas.microsoft.com/office/drawing/2017/decorative" xmlns="" val="1"/>
                  </a:ext>
                </a:extLst>
              </p:cNvPr>
              <p:cNvPicPr>
                <a:picLocks noChangeAspect="1"/>
              </p:cNvPicPr>
              <p:nvPr/>
            </p:nvPicPr>
            <p:blipFill rotWithShape="1">
              <a:blip r:embed="rId2"/>
              <a:srcRect l="4597" t="50988" r="33884" b="646"/>
              <a:stretch/>
            </p:blipFill>
            <p:spPr>
              <a:xfrm>
                <a:off x="4800600" y="1391149"/>
                <a:ext cx="4076700" cy="1804304"/>
              </a:xfrm>
              <a:prstGeom prst="rect">
                <a:avLst/>
              </a:prstGeom>
            </p:spPr>
          </p:pic>
          <p:grpSp>
            <p:nvGrpSpPr>
              <p:cNvPr id="36" name="Graphic 34">
                <a:extLst>
                  <a:ext uri="{FF2B5EF4-FFF2-40B4-BE49-F238E27FC236}">
                    <a16:creationId xmlns:a16="http://schemas.microsoft.com/office/drawing/2014/main" id="{181B806B-F4AE-447E-948D-F67DA5AA4562}"/>
                  </a:ext>
                </a:extLst>
              </p:cNvPr>
              <p:cNvGrpSpPr/>
              <p:nvPr/>
            </p:nvGrpSpPr>
            <p:grpSpPr>
              <a:xfrm>
                <a:off x="6190116" y="1644650"/>
                <a:ext cx="1322154" cy="1327910"/>
                <a:chOff x="6190116" y="1644650"/>
                <a:chExt cx="1322154" cy="1327910"/>
              </a:xfrm>
              <a:solidFill>
                <a:srgbClr val="404040"/>
              </a:solidFill>
            </p:grpSpPr>
            <p:sp>
              <p:nvSpPr>
                <p:cNvPr id="42" name="Freeform: Shape 41">
                  <a:extLst>
                    <a:ext uri="{FF2B5EF4-FFF2-40B4-BE49-F238E27FC236}">
                      <a16:creationId xmlns:a16="http://schemas.microsoft.com/office/drawing/2014/main" id="{C0BD15F4-F50E-4748-8ABD-816EBDBA254F}"/>
                    </a:ext>
                  </a:extLst>
                </p:cNvPr>
                <p:cNvSpPr/>
                <p:nvPr/>
              </p:nvSpPr>
              <p:spPr>
                <a:xfrm>
                  <a:off x="6535330" y="1786454"/>
                  <a:ext cx="637828" cy="637345"/>
                </a:xfrm>
                <a:custGeom>
                  <a:avLst/>
                  <a:gdLst>
                    <a:gd name="connsiteX0" fmla="*/ 585476 w 637828"/>
                    <a:gd name="connsiteY0" fmla="*/ 493366 h 637345"/>
                    <a:gd name="connsiteX1" fmla="*/ 506799 w 637828"/>
                    <a:gd name="connsiteY1" fmla="*/ 61604 h 637345"/>
                    <a:gd name="connsiteX2" fmla="*/ 493367 w 637828"/>
                    <a:gd name="connsiteY2" fmla="*/ 52009 h 637345"/>
                    <a:gd name="connsiteX3" fmla="*/ 52009 w 637828"/>
                    <a:gd name="connsiteY3" fmla="*/ 144118 h 637345"/>
                    <a:gd name="connsiteX4" fmla="*/ 144118 w 637828"/>
                    <a:gd name="connsiteY4" fmla="*/ 585476 h 637345"/>
                    <a:gd name="connsiteX5" fmla="*/ 370554 w 637828"/>
                    <a:gd name="connsiteY5" fmla="*/ 633450 h 637345"/>
                    <a:gd name="connsiteX6" fmla="*/ 585476 w 637828"/>
                    <a:gd name="connsiteY6" fmla="*/ 493366 h 637345"/>
                    <a:gd name="connsiteX7" fmla="*/ 535583 w 637828"/>
                    <a:gd name="connsiteY7" fmla="*/ 460744 h 637345"/>
                    <a:gd name="connsiteX8" fmla="*/ 318742 w 637828"/>
                    <a:gd name="connsiteY8" fmla="*/ 577800 h 637345"/>
                    <a:gd name="connsiteX9" fmla="*/ 176740 w 637828"/>
                    <a:gd name="connsiteY9" fmla="*/ 535583 h 637345"/>
                    <a:gd name="connsiteX10" fmla="*/ 101901 w 637828"/>
                    <a:gd name="connsiteY10" fmla="*/ 176740 h 637345"/>
                    <a:gd name="connsiteX11" fmla="*/ 453069 w 637828"/>
                    <a:gd name="connsiteY11" fmla="*/ 96145 h 637345"/>
                    <a:gd name="connsiteX12" fmla="*/ 460744 w 637828"/>
                    <a:gd name="connsiteY12" fmla="*/ 101901 h 637345"/>
                    <a:gd name="connsiteX13" fmla="*/ 535583 w 637828"/>
                    <a:gd name="connsiteY13" fmla="*/ 460744 h 6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7828" h="637345">
                      <a:moveTo>
                        <a:pt x="585476" y="493366"/>
                      </a:moveTo>
                      <a:cubicBezTo>
                        <a:pt x="679504" y="351364"/>
                        <a:pt x="643044" y="161389"/>
                        <a:pt x="506799" y="61604"/>
                      </a:cubicBezTo>
                      <a:cubicBezTo>
                        <a:pt x="502961" y="57766"/>
                        <a:pt x="497204" y="55847"/>
                        <a:pt x="493367" y="52009"/>
                      </a:cubicBezTo>
                      <a:cubicBezTo>
                        <a:pt x="345608" y="-43938"/>
                        <a:pt x="149875" y="-3641"/>
                        <a:pt x="52009" y="144118"/>
                      </a:cubicBezTo>
                      <a:cubicBezTo>
                        <a:pt x="-43938" y="291877"/>
                        <a:pt x="-3641" y="487610"/>
                        <a:pt x="144118" y="585476"/>
                      </a:cubicBezTo>
                      <a:cubicBezTo>
                        <a:pt x="213200" y="631531"/>
                        <a:pt x="295715" y="644963"/>
                        <a:pt x="370554" y="633450"/>
                      </a:cubicBezTo>
                      <a:cubicBezTo>
                        <a:pt x="456907" y="618098"/>
                        <a:pt x="533664" y="570124"/>
                        <a:pt x="585476" y="493366"/>
                      </a:cubicBezTo>
                      <a:close/>
                      <a:moveTo>
                        <a:pt x="535583" y="460744"/>
                      </a:moveTo>
                      <a:cubicBezTo>
                        <a:pt x="485691" y="535583"/>
                        <a:pt x="403176" y="577800"/>
                        <a:pt x="318742" y="577800"/>
                      </a:cubicBezTo>
                      <a:cubicBezTo>
                        <a:pt x="268850" y="577800"/>
                        <a:pt x="220876" y="564368"/>
                        <a:pt x="176740" y="535583"/>
                      </a:cubicBezTo>
                      <a:cubicBezTo>
                        <a:pt x="57766" y="456907"/>
                        <a:pt x="23225" y="295715"/>
                        <a:pt x="101901" y="176740"/>
                      </a:cubicBezTo>
                      <a:cubicBezTo>
                        <a:pt x="178659" y="59685"/>
                        <a:pt x="334094" y="25144"/>
                        <a:pt x="453069" y="96145"/>
                      </a:cubicBezTo>
                      <a:cubicBezTo>
                        <a:pt x="454988" y="98064"/>
                        <a:pt x="458825" y="99983"/>
                        <a:pt x="460744" y="101901"/>
                      </a:cubicBezTo>
                      <a:cubicBezTo>
                        <a:pt x="579719" y="180578"/>
                        <a:pt x="614260" y="341770"/>
                        <a:pt x="535583" y="460744"/>
                      </a:cubicBezTo>
                      <a:close/>
                    </a:path>
                  </a:pathLst>
                </a:custGeom>
                <a:solidFill>
                  <a:schemeClr val="accent2"/>
                </a:solidFill>
                <a:ln w="1918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903DDF6-A1A6-43B2-8F2D-FC47DA3D26AB}"/>
                    </a:ext>
                  </a:extLst>
                </p:cNvPr>
                <p:cNvSpPr/>
                <p:nvPr/>
              </p:nvSpPr>
              <p:spPr>
                <a:xfrm>
                  <a:off x="7258970" y="1669596"/>
                  <a:ext cx="216840" cy="216840"/>
                </a:xfrm>
                <a:custGeom>
                  <a:avLst/>
                  <a:gdLst>
                    <a:gd name="connsiteX0" fmla="*/ 109380 w 216840"/>
                    <a:gd name="connsiteY0" fmla="*/ 216841 h 216840"/>
                    <a:gd name="connsiteX1" fmla="*/ 216841 w 216840"/>
                    <a:gd name="connsiteY1" fmla="*/ 109380 h 216840"/>
                    <a:gd name="connsiteX2" fmla="*/ 213003 w 216840"/>
                    <a:gd name="connsiteY2" fmla="*/ 84434 h 216840"/>
                    <a:gd name="connsiteX3" fmla="*/ 205327 w 216840"/>
                    <a:gd name="connsiteY3" fmla="*/ 61406 h 216840"/>
                    <a:gd name="connsiteX4" fmla="*/ 107461 w 216840"/>
                    <a:gd name="connsiteY4" fmla="*/ 0 h 216840"/>
                    <a:gd name="connsiteX5" fmla="*/ 0 w 216840"/>
                    <a:gd name="connsiteY5" fmla="*/ 107461 h 216840"/>
                    <a:gd name="connsiteX6" fmla="*/ 109380 w 216840"/>
                    <a:gd name="connsiteY6" fmla="*/ 216841 h 21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840" h="216840">
                      <a:moveTo>
                        <a:pt x="109380" y="216841"/>
                      </a:moveTo>
                      <a:cubicBezTo>
                        <a:pt x="168867" y="216841"/>
                        <a:pt x="216841" y="168867"/>
                        <a:pt x="216841" y="109380"/>
                      </a:cubicBezTo>
                      <a:cubicBezTo>
                        <a:pt x="216841" y="101704"/>
                        <a:pt x="214922" y="92109"/>
                        <a:pt x="213003" y="84434"/>
                      </a:cubicBezTo>
                      <a:cubicBezTo>
                        <a:pt x="211084" y="76758"/>
                        <a:pt x="209165" y="69082"/>
                        <a:pt x="205327" y="61406"/>
                      </a:cubicBezTo>
                      <a:cubicBezTo>
                        <a:pt x="188057" y="24946"/>
                        <a:pt x="151597" y="0"/>
                        <a:pt x="107461" y="0"/>
                      </a:cubicBezTo>
                      <a:cubicBezTo>
                        <a:pt x="47974" y="0"/>
                        <a:pt x="0" y="47974"/>
                        <a:pt x="0" y="107461"/>
                      </a:cubicBezTo>
                      <a:cubicBezTo>
                        <a:pt x="1919" y="166948"/>
                        <a:pt x="49893" y="216841"/>
                        <a:pt x="109380" y="216841"/>
                      </a:cubicBezTo>
                      <a:close/>
                    </a:path>
                  </a:pathLst>
                </a:custGeom>
                <a:solidFill>
                  <a:schemeClr val="tx2"/>
                </a:solidFill>
                <a:ln w="1918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E2E98F1-D180-4842-B38F-8055F51E3AA6}"/>
                    </a:ext>
                  </a:extLst>
                </p:cNvPr>
                <p:cNvSpPr/>
                <p:nvPr/>
              </p:nvSpPr>
              <p:spPr>
                <a:xfrm>
                  <a:off x="7082426" y="1920222"/>
                  <a:ext cx="429844" cy="1048500"/>
                </a:xfrm>
                <a:custGeom>
                  <a:avLst/>
                  <a:gdLst>
                    <a:gd name="connsiteX0" fmla="*/ 34541 w 429844"/>
                    <a:gd name="connsiteY0" fmla="*/ 184975 h 1048500"/>
                    <a:gd name="connsiteX1" fmla="*/ 36460 w 429844"/>
                    <a:gd name="connsiteY1" fmla="*/ 194569 h 1048500"/>
                    <a:gd name="connsiteX2" fmla="*/ 0 w 429844"/>
                    <a:gd name="connsiteY2" fmla="*/ 238705 h 1048500"/>
                    <a:gd name="connsiteX3" fmla="*/ 46055 w 429844"/>
                    <a:gd name="connsiteY3" fmla="*/ 284760 h 1048500"/>
                    <a:gd name="connsiteX4" fmla="*/ 209165 w 429844"/>
                    <a:gd name="connsiteY4" fmla="*/ 290517 h 1048500"/>
                    <a:gd name="connsiteX5" fmla="*/ 213003 w 429844"/>
                    <a:gd name="connsiteY5" fmla="*/ 290517 h 1048500"/>
                    <a:gd name="connsiteX6" fmla="*/ 255220 w 429844"/>
                    <a:gd name="connsiteY6" fmla="*/ 267489 h 1048500"/>
                    <a:gd name="connsiteX7" fmla="*/ 330059 w 429844"/>
                    <a:gd name="connsiteY7" fmla="*/ 150434 h 1048500"/>
                    <a:gd name="connsiteX8" fmla="*/ 353086 w 429844"/>
                    <a:gd name="connsiteY8" fmla="*/ 115893 h 1048500"/>
                    <a:gd name="connsiteX9" fmla="*/ 374195 w 429844"/>
                    <a:gd name="connsiteY9" fmla="*/ 115893 h 1048500"/>
                    <a:gd name="connsiteX10" fmla="*/ 362681 w 429844"/>
                    <a:gd name="connsiteY10" fmla="*/ 127406 h 1048500"/>
                    <a:gd name="connsiteX11" fmla="*/ 341573 w 429844"/>
                    <a:gd name="connsiteY11" fmla="*/ 160028 h 1048500"/>
                    <a:gd name="connsiteX12" fmla="*/ 266734 w 429844"/>
                    <a:gd name="connsiteY12" fmla="*/ 277084 h 1048500"/>
                    <a:gd name="connsiteX13" fmla="*/ 209165 w 429844"/>
                    <a:gd name="connsiteY13" fmla="*/ 307787 h 1048500"/>
                    <a:gd name="connsiteX14" fmla="*/ 209165 w 429844"/>
                    <a:gd name="connsiteY14" fmla="*/ 307787 h 1048500"/>
                    <a:gd name="connsiteX15" fmla="*/ 207246 w 429844"/>
                    <a:gd name="connsiteY15" fmla="*/ 307787 h 1048500"/>
                    <a:gd name="connsiteX16" fmla="*/ 155435 w 429844"/>
                    <a:gd name="connsiteY16" fmla="*/ 647441 h 1048500"/>
                    <a:gd name="connsiteX17" fmla="*/ 234111 w 429844"/>
                    <a:gd name="connsiteY17" fmla="*/ 647441 h 1048500"/>
                    <a:gd name="connsiteX18" fmla="*/ 272490 w 429844"/>
                    <a:gd name="connsiteY18" fmla="*/ 998608 h 1048500"/>
                    <a:gd name="connsiteX19" fmla="*/ 224517 w 429844"/>
                    <a:gd name="connsiteY19" fmla="*/ 1013959 h 1048500"/>
                    <a:gd name="connsiteX20" fmla="*/ 224517 w 429844"/>
                    <a:gd name="connsiteY20" fmla="*/ 1048501 h 1048500"/>
                    <a:gd name="connsiteX21" fmla="*/ 345410 w 429844"/>
                    <a:gd name="connsiteY21" fmla="*/ 1048501 h 1048500"/>
                    <a:gd name="connsiteX22" fmla="*/ 345410 w 429844"/>
                    <a:gd name="connsiteY22" fmla="*/ 649360 h 1048500"/>
                    <a:gd name="connsiteX23" fmla="*/ 429844 w 429844"/>
                    <a:gd name="connsiteY23" fmla="*/ 649360 h 1048500"/>
                    <a:gd name="connsiteX24" fmla="*/ 418330 w 429844"/>
                    <a:gd name="connsiteY24" fmla="*/ 403735 h 1048500"/>
                    <a:gd name="connsiteX25" fmla="*/ 362681 w 429844"/>
                    <a:gd name="connsiteY25" fmla="*/ 282841 h 1048500"/>
                    <a:gd name="connsiteX26" fmla="*/ 381870 w 429844"/>
                    <a:gd name="connsiteY26" fmla="*/ 98622 h 1048500"/>
                    <a:gd name="connsiteX27" fmla="*/ 383789 w 429844"/>
                    <a:gd name="connsiteY27" fmla="*/ 87108 h 1048500"/>
                    <a:gd name="connsiteX28" fmla="*/ 335816 w 429844"/>
                    <a:gd name="connsiteY28" fmla="*/ 4594 h 1048500"/>
                    <a:gd name="connsiteX29" fmla="*/ 282085 w 429844"/>
                    <a:gd name="connsiteY29" fmla="*/ 2675 h 1048500"/>
                    <a:gd name="connsiteX30" fmla="*/ 157354 w 429844"/>
                    <a:gd name="connsiteY30" fmla="*/ 104379 h 1048500"/>
                    <a:gd name="connsiteX31" fmla="*/ 155435 w 429844"/>
                    <a:gd name="connsiteY31" fmla="*/ 106298 h 1048500"/>
                    <a:gd name="connsiteX32" fmla="*/ 155435 w 429844"/>
                    <a:gd name="connsiteY32" fmla="*/ 106298 h 1048500"/>
                    <a:gd name="connsiteX33" fmla="*/ 142002 w 429844"/>
                    <a:gd name="connsiteY33" fmla="*/ 148515 h 1048500"/>
                    <a:gd name="connsiteX34" fmla="*/ 147759 w 429844"/>
                    <a:gd name="connsiteY34" fmla="*/ 177299 h 1048500"/>
                    <a:gd name="connsiteX35" fmla="*/ 174624 w 429844"/>
                    <a:gd name="connsiteY35" fmla="*/ 177299 h 1048500"/>
                    <a:gd name="connsiteX36" fmla="*/ 211084 w 429844"/>
                    <a:gd name="connsiteY36" fmla="*/ 117812 h 1048500"/>
                    <a:gd name="connsiteX37" fmla="*/ 232193 w 429844"/>
                    <a:gd name="connsiteY37" fmla="*/ 117812 h 1048500"/>
                    <a:gd name="connsiteX38" fmla="*/ 184219 w 429844"/>
                    <a:gd name="connsiteY38" fmla="*/ 194569 h 1048500"/>
                    <a:gd name="connsiteX39" fmla="*/ 159273 w 429844"/>
                    <a:gd name="connsiteY39" fmla="*/ 194569 h 1048500"/>
                    <a:gd name="connsiteX40" fmla="*/ 44136 w 429844"/>
                    <a:gd name="connsiteY40" fmla="*/ 194569 h 104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29844" h="1048500">
                      <a:moveTo>
                        <a:pt x="34541" y="184975"/>
                      </a:moveTo>
                      <a:lnTo>
                        <a:pt x="36460" y="194569"/>
                      </a:lnTo>
                      <a:cubicBezTo>
                        <a:pt x="15352" y="198407"/>
                        <a:pt x="0" y="217597"/>
                        <a:pt x="0" y="238705"/>
                      </a:cubicBezTo>
                      <a:cubicBezTo>
                        <a:pt x="0" y="263652"/>
                        <a:pt x="21108" y="284760"/>
                        <a:pt x="46055" y="284760"/>
                      </a:cubicBezTo>
                      <a:lnTo>
                        <a:pt x="209165" y="290517"/>
                      </a:lnTo>
                      <a:lnTo>
                        <a:pt x="213003" y="290517"/>
                      </a:lnTo>
                      <a:cubicBezTo>
                        <a:pt x="230274" y="290517"/>
                        <a:pt x="245625" y="282841"/>
                        <a:pt x="255220" y="267489"/>
                      </a:cubicBezTo>
                      <a:lnTo>
                        <a:pt x="330059" y="150434"/>
                      </a:lnTo>
                      <a:lnTo>
                        <a:pt x="353086" y="115893"/>
                      </a:lnTo>
                      <a:lnTo>
                        <a:pt x="374195" y="115893"/>
                      </a:lnTo>
                      <a:lnTo>
                        <a:pt x="362681" y="127406"/>
                      </a:lnTo>
                      <a:lnTo>
                        <a:pt x="341573" y="160028"/>
                      </a:lnTo>
                      <a:lnTo>
                        <a:pt x="266734" y="277084"/>
                      </a:lnTo>
                      <a:cubicBezTo>
                        <a:pt x="255220" y="296274"/>
                        <a:pt x="234111" y="307787"/>
                        <a:pt x="209165" y="307787"/>
                      </a:cubicBezTo>
                      <a:lnTo>
                        <a:pt x="209165" y="307787"/>
                      </a:lnTo>
                      <a:lnTo>
                        <a:pt x="207246" y="307787"/>
                      </a:lnTo>
                      <a:cubicBezTo>
                        <a:pt x="168867" y="430600"/>
                        <a:pt x="155435" y="647441"/>
                        <a:pt x="155435" y="647441"/>
                      </a:cubicBezTo>
                      <a:lnTo>
                        <a:pt x="234111" y="647441"/>
                      </a:lnTo>
                      <a:lnTo>
                        <a:pt x="272490" y="998608"/>
                      </a:lnTo>
                      <a:lnTo>
                        <a:pt x="224517" y="1013959"/>
                      </a:lnTo>
                      <a:lnTo>
                        <a:pt x="224517" y="1048501"/>
                      </a:lnTo>
                      <a:lnTo>
                        <a:pt x="345410" y="1048501"/>
                      </a:lnTo>
                      <a:lnTo>
                        <a:pt x="345410" y="649360"/>
                      </a:lnTo>
                      <a:lnTo>
                        <a:pt x="429844" y="649360"/>
                      </a:lnTo>
                      <a:cubicBezTo>
                        <a:pt x="429844" y="649360"/>
                        <a:pt x="426006" y="472817"/>
                        <a:pt x="418330" y="403735"/>
                      </a:cubicBezTo>
                      <a:cubicBezTo>
                        <a:pt x="404898" y="292436"/>
                        <a:pt x="362681" y="282841"/>
                        <a:pt x="362681" y="282841"/>
                      </a:cubicBezTo>
                      <a:lnTo>
                        <a:pt x="381870" y="98622"/>
                      </a:lnTo>
                      <a:cubicBezTo>
                        <a:pt x="381870" y="90946"/>
                        <a:pt x="383789" y="87108"/>
                        <a:pt x="383789" y="87108"/>
                      </a:cubicBezTo>
                      <a:cubicBezTo>
                        <a:pt x="387627" y="58324"/>
                        <a:pt x="372276" y="18026"/>
                        <a:pt x="335816" y="4594"/>
                      </a:cubicBezTo>
                      <a:cubicBezTo>
                        <a:pt x="320464" y="-1163"/>
                        <a:pt x="303194" y="-1163"/>
                        <a:pt x="282085" y="2675"/>
                      </a:cubicBezTo>
                      <a:cubicBezTo>
                        <a:pt x="237949" y="12270"/>
                        <a:pt x="191895" y="58324"/>
                        <a:pt x="157354" y="104379"/>
                      </a:cubicBezTo>
                      <a:cubicBezTo>
                        <a:pt x="157354" y="104379"/>
                        <a:pt x="157354" y="106298"/>
                        <a:pt x="155435" y="106298"/>
                      </a:cubicBezTo>
                      <a:cubicBezTo>
                        <a:pt x="155435" y="106298"/>
                        <a:pt x="155435" y="106298"/>
                        <a:pt x="155435" y="106298"/>
                      </a:cubicBezTo>
                      <a:cubicBezTo>
                        <a:pt x="147759" y="117812"/>
                        <a:pt x="142002" y="133163"/>
                        <a:pt x="142002" y="148515"/>
                      </a:cubicBezTo>
                      <a:cubicBezTo>
                        <a:pt x="142002" y="158109"/>
                        <a:pt x="143921" y="167704"/>
                        <a:pt x="147759" y="177299"/>
                      </a:cubicBezTo>
                      <a:lnTo>
                        <a:pt x="174624" y="177299"/>
                      </a:lnTo>
                      <a:lnTo>
                        <a:pt x="211084" y="117812"/>
                      </a:lnTo>
                      <a:lnTo>
                        <a:pt x="232193" y="117812"/>
                      </a:lnTo>
                      <a:lnTo>
                        <a:pt x="184219" y="194569"/>
                      </a:lnTo>
                      <a:lnTo>
                        <a:pt x="159273" y="194569"/>
                      </a:lnTo>
                      <a:lnTo>
                        <a:pt x="44136" y="194569"/>
                      </a:lnTo>
                    </a:path>
                  </a:pathLst>
                </a:custGeom>
                <a:solidFill>
                  <a:schemeClr val="tx2"/>
                </a:solidFill>
                <a:ln w="1918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8C76322-D994-44C8-9C7A-453E9C392CE4}"/>
                    </a:ext>
                  </a:extLst>
                </p:cNvPr>
                <p:cNvSpPr/>
                <p:nvPr/>
              </p:nvSpPr>
              <p:spPr>
                <a:xfrm>
                  <a:off x="6195873" y="1644650"/>
                  <a:ext cx="218759" cy="218759"/>
                </a:xfrm>
                <a:custGeom>
                  <a:avLst/>
                  <a:gdLst>
                    <a:gd name="connsiteX0" fmla="*/ 109380 w 218759"/>
                    <a:gd name="connsiteY0" fmla="*/ 218760 h 218759"/>
                    <a:gd name="connsiteX1" fmla="*/ 218760 w 218759"/>
                    <a:gd name="connsiteY1" fmla="*/ 109380 h 218759"/>
                    <a:gd name="connsiteX2" fmla="*/ 109380 w 218759"/>
                    <a:gd name="connsiteY2" fmla="*/ 0 h 218759"/>
                    <a:gd name="connsiteX3" fmla="*/ 0 w 218759"/>
                    <a:gd name="connsiteY3" fmla="*/ 109380 h 218759"/>
                    <a:gd name="connsiteX4" fmla="*/ 109380 w 218759"/>
                    <a:gd name="connsiteY4" fmla="*/ 218760 h 218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759" h="218759">
                      <a:moveTo>
                        <a:pt x="109380" y="218760"/>
                      </a:moveTo>
                      <a:cubicBezTo>
                        <a:pt x="170786" y="218760"/>
                        <a:pt x="218760" y="168867"/>
                        <a:pt x="218760" y="109380"/>
                      </a:cubicBezTo>
                      <a:cubicBezTo>
                        <a:pt x="218760" y="49893"/>
                        <a:pt x="168867" y="0"/>
                        <a:pt x="109380" y="0"/>
                      </a:cubicBezTo>
                      <a:cubicBezTo>
                        <a:pt x="47974" y="0"/>
                        <a:pt x="0" y="49893"/>
                        <a:pt x="0" y="109380"/>
                      </a:cubicBezTo>
                      <a:cubicBezTo>
                        <a:pt x="0" y="170786"/>
                        <a:pt x="47974" y="218760"/>
                        <a:pt x="109380" y="218760"/>
                      </a:cubicBezTo>
                      <a:close/>
                    </a:path>
                  </a:pathLst>
                </a:custGeom>
                <a:solidFill>
                  <a:schemeClr val="tx2"/>
                </a:solidFill>
                <a:ln w="1918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7C254AB2-E707-45A6-AF11-66BE7F4CB5B6}"/>
                    </a:ext>
                  </a:extLst>
                </p:cNvPr>
                <p:cNvSpPr/>
                <p:nvPr/>
              </p:nvSpPr>
              <p:spPr>
                <a:xfrm>
                  <a:off x="6190116" y="1893318"/>
                  <a:ext cx="464385" cy="1079242"/>
                </a:xfrm>
                <a:custGeom>
                  <a:avLst/>
                  <a:gdLst>
                    <a:gd name="connsiteX0" fmla="*/ 416411 w 464385"/>
                    <a:gd name="connsiteY0" fmla="*/ 209960 h 1079242"/>
                    <a:gd name="connsiteX1" fmla="*/ 414492 w 464385"/>
                    <a:gd name="connsiteY1" fmla="*/ 219555 h 1079242"/>
                    <a:gd name="connsiteX2" fmla="*/ 414492 w 464385"/>
                    <a:gd name="connsiteY2" fmla="*/ 219555 h 1079242"/>
                    <a:gd name="connsiteX3" fmla="*/ 266734 w 464385"/>
                    <a:gd name="connsiteY3" fmla="*/ 219555 h 1079242"/>
                    <a:gd name="connsiteX4" fmla="*/ 170786 w 464385"/>
                    <a:gd name="connsiteY4" fmla="*/ 48769 h 1079242"/>
                    <a:gd name="connsiteX5" fmla="*/ 168867 w 464385"/>
                    <a:gd name="connsiteY5" fmla="*/ 44931 h 1079242"/>
                    <a:gd name="connsiteX6" fmla="*/ 168867 w 464385"/>
                    <a:gd name="connsiteY6" fmla="*/ 44931 h 1079242"/>
                    <a:gd name="connsiteX7" fmla="*/ 165029 w 464385"/>
                    <a:gd name="connsiteY7" fmla="*/ 37255 h 1079242"/>
                    <a:gd name="connsiteX8" fmla="*/ 147759 w 464385"/>
                    <a:gd name="connsiteY8" fmla="*/ 18065 h 1079242"/>
                    <a:gd name="connsiteX9" fmla="*/ 115137 w 464385"/>
                    <a:gd name="connsiteY9" fmla="*/ 2714 h 1079242"/>
                    <a:gd name="connsiteX10" fmla="*/ 80596 w 464385"/>
                    <a:gd name="connsiteY10" fmla="*/ 795 h 1079242"/>
                    <a:gd name="connsiteX11" fmla="*/ 1919 w 464385"/>
                    <a:gd name="connsiteY11" fmla="*/ 85228 h 1079242"/>
                    <a:gd name="connsiteX12" fmla="*/ 0 w 464385"/>
                    <a:gd name="connsiteY12" fmla="*/ 96742 h 1079242"/>
                    <a:gd name="connsiteX13" fmla="*/ 0 w 464385"/>
                    <a:gd name="connsiteY13" fmla="*/ 100580 h 1079242"/>
                    <a:gd name="connsiteX14" fmla="*/ 0 w 464385"/>
                    <a:gd name="connsiteY14" fmla="*/ 110175 h 1079242"/>
                    <a:gd name="connsiteX15" fmla="*/ 0 w 464385"/>
                    <a:gd name="connsiteY15" fmla="*/ 115932 h 1079242"/>
                    <a:gd name="connsiteX16" fmla="*/ 0 w 464385"/>
                    <a:gd name="connsiteY16" fmla="*/ 125526 h 1079242"/>
                    <a:gd name="connsiteX17" fmla="*/ 0 w 464385"/>
                    <a:gd name="connsiteY17" fmla="*/ 131283 h 1079242"/>
                    <a:gd name="connsiteX18" fmla="*/ 0 w 464385"/>
                    <a:gd name="connsiteY18" fmla="*/ 142797 h 1079242"/>
                    <a:gd name="connsiteX19" fmla="*/ 0 w 464385"/>
                    <a:gd name="connsiteY19" fmla="*/ 146635 h 1079242"/>
                    <a:gd name="connsiteX20" fmla="*/ 1919 w 464385"/>
                    <a:gd name="connsiteY20" fmla="*/ 163905 h 1079242"/>
                    <a:gd name="connsiteX21" fmla="*/ 1919 w 464385"/>
                    <a:gd name="connsiteY21" fmla="*/ 163905 h 1079242"/>
                    <a:gd name="connsiteX22" fmla="*/ 3838 w 464385"/>
                    <a:gd name="connsiteY22" fmla="*/ 181176 h 1079242"/>
                    <a:gd name="connsiteX23" fmla="*/ 3838 w 464385"/>
                    <a:gd name="connsiteY23" fmla="*/ 185014 h 1079242"/>
                    <a:gd name="connsiteX24" fmla="*/ 5757 w 464385"/>
                    <a:gd name="connsiteY24" fmla="*/ 194608 h 1079242"/>
                    <a:gd name="connsiteX25" fmla="*/ 5757 w 464385"/>
                    <a:gd name="connsiteY25" fmla="*/ 194608 h 1079242"/>
                    <a:gd name="connsiteX26" fmla="*/ 28784 w 464385"/>
                    <a:gd name="connsiteY26" fmla="*/ 357719 h 1079242"/>
                    <a:gd name="connsiteX27" fmla="*/ 11514 w 464385"/>
                    <a:gd name="connsiteY27" fmla="*/ 518910 h 1079242"/>
                    <a:gd name="connsiteX28" fmla="*/ 32622 w 464385"/>
                    <a:gd name="connsiteY28" fmla="*/ 998647 h 1079242"/>
                    <a:gd name="connsiteX29" fmla="*/ 32622 w 464385"/>
                    <a:gd name="connsiteY29" fmla="*/ 1079243 h 1079242"/>
                    <a:gd name="connsiteX30" fmla="*/ 218760 w 464385"/>
                    <a:gd name="connsiteY30" fmla="*/ 1079243 h 1079242"/>
                    <a:gd name="connsiteX31" fmla="*/ 218760 w 464385"/>
                    <a:gd name="connsiteY31" fmla="*/ 1035107 h 1079242"/>
                    <a:gd name="connsiteX32" fmla="*/ 151597 w 464385"/>
                    <a:gd name="connsiteY32" fmla="*/ 1002485 h 1079242"/>
                    <a:gd name="connsiteX33" fmla="*/ 178462 w 464385"/>
                    <a:gd name="connsiteY33" fmla="*/ 380746 h 1079242"/>
                    <a:gd name="connsiteX34" fmla="*/ 182300 w 464385"/>
                    <a:gd name="connsiteY34" fmla="*/ 313583 h 1079242"/>
                    <a:gd name="connsiteX35" fmla="*/ 178462 w 464385"/>
                    <a:gd name="connsiteY35" fmla="*/ 309745 h 1079242"/>
                    <a:gd name="connsiteX36" fmla="*/ 78677 w 464385"/>
                    <a:gd name="connsiteY36" fmla="*/ 163905 h 1079242"/>
                    <a:gd name="connsiteX37" fmla="*/ 88272 w 464385"/>
                    <a:gd name="connsiteY37" fmla="*/ 160067 h 1079242"/>
                    <a:gd name="connsiteX38" fmla="*/ 97866 w 464385"/>
                    <a:gd name="connsiteY38" fmla="*/ 156230 h 1079242"/>
                    <a:gd name="connsiteX39" fmla="*/ 182300 w 464385"/>
                    <a:gd name="connsiteY39" fmla="*/ 280961 h 1079242"/>
                    <a:gd name="connsiteX40" fmla="*/ 195733 w 464385"/>
                    <a:gd name="connsiteY40" fmla="*/ 300151 h 1079242"/>
                    <a:gd name="connsiteX41" fmla="*/ 236030 w 464385"/>
                    <a:gd name="connsiteY41" fmla="*/ 325097 h 1079242"/>
                    <a:gd name="connsiteX42" fmla="*/ 239868 w 464385"/>
                    <a:gd name="connsiteY42" fmla="*/ 325097 h 1079242"/>
                    <a:gd name="connsiteX43" fmla="*/ 416411 w 464385"/>
                    <a:gd name="connsiteY43" fmla="*/ 317421 h 1079242"/>
                    <a:gd name="connsiteX44" fmla="*/ 464385 w 464385"/>
                    <a:gd name="connsiteY44" fmla="*/ 269447 h 1079242"/>
                    <a:gd name="connsiteX45" fmla="*/ 424087 w 464385"/>
                    <a:gd name="connsiteY45" fmla="*/ 221474 h 107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4385" h="1079242">
                      <a:moveTo>
                        <a:pt x="416411" y="209960"/>
                      </a:moveTo>
                      <a:lnTo>
                        <a:pt x="414492" y="219555"/>
                      </a:lnTo>
                      <a:cubicBezTo>
                        <a:pt x="414492" y="219555"/>
                        <a:pt x="414492" y="219555"/>
                        <a:pt x="414492" y="219555"/>
                      </a:cubicBezTo>
                      <a:lnTo>
                        <a:pt x="266734" y="219555"/>
                      </a:lnTo>
                      <a:lnTo>
                        <a:pt x="170786" y="48769"/>
                      </a:lnTo>
                      <a:lnTo>
                        <a:pt x="168867" y="44931"/>
                      </a:lnTo>
                      <a:cubicBezTo>
                        <a:pt x="168867" y="44931"/>
                        <a:pt x="168867" y="44931"/>
                        <a:pt x="168867" y="44931"/>
                      </a:cubicBezTo>
                      <a:cubicBezTo>
                        <a:pt x="166948" y="43012"/>
                        <a:pt x="166948" y="39174"/>
                        <a:pt x="165029" y="37255"/>
                      </a:cubicBezTo>
                      <a:cubicBezTo>
                        <a:pt x="159273" y="29579"/>
                        <a:pt x="153516" y="23822"/>
                        <a:pt x="147759" y="18065"/>
                      </a:cubicBezTo>
                      <a:cubicBezTo>
                        <a:pt x="138164" y="10390"/>
                        <a:pt x="126650" y="4633"/>
                        <a:pt x="115137" y="2714"/>
                      </a:cubicBezTo>
                      <a:cubicBezTo>
                        <a:pt x="103623" y="795"/>
                        <a:pt x="92109" y="-1124"/>
                        <a:pt x="80596" y="795"/>
                      </a:cubicBezTo>
                      <a:cubicBezTo>
                        <a:pt x="42217" y="6552"/>
                        <a:pt x="15352" y="35336"/>
                        <a:pt x="1919" y="85228"/>
                      </a:cubicBezTo>
                      <a:cubicBezTo>
                        <a:pt x="0" y="89066"/>
                        <a:pt x="0" y="92904"/>
                        <a:pt x="0" y="96742"/>
                      </a:cubicBezTo>
                      <a:cubicBezTo>
                        <a:pt x="0" y="98661"/>
                        <a:pt x="0" y="98661"/>
                        <a:pt x="0" y="100580"/>
                      </a:cubicBezTo>
                      <a:cubicBezTo>
                        <a:pt x="0" y="102499"/>
                        <a:pt x="0" y="106337"/>
                        <a:pt x="0" y="110175"/>
                      </a:cubicBezTo>
                      <a:cubicBezTo>
                        <a:pt x="0" y="112094"/>
                        <a:pt x="0" y="114013"/>
                        <a:pt x="0" y="115932"/>
                      </a:cubicBezTo>
                      <a:cubicBezTo>
                        <a:pt x="0" y="119770"/>
                        <a:pt x="0" y="121688"/>
                        <a:pt x="0" y="125526"/>
                      </a:cubicBezTo>
                      <a:cubicBezTo>
                        <a:pt x="0" y="127445"/>
                        <a:pt x="0" y="129364"/>
                        <a:pt x="0" y="131283"/>
                      </a:cubicBezTo>
                      <a:cubicBezTo>
                        <a:pt x="0" y="135121"/>
                        <a:pt x="0" y="138959"/>
                        <a:pt x="0" y="142797"/>
                      </a:cubicBezTo>
                      <a:cubicBezTo>
                        <a:pt x="0" y="144716"/>
                        <a:pt x="0" y="144716"/>
                        <a:pt x="0" y="146635"/>
                      </a:cubicBezTo>
                      <a:cubicBezTo>
                        <a:pt x="0" y="152392"/>
                        <a:pt x="0" y="158148"/>
                        <a:pt x="1919" y="163905"/>
                      </a:cubicBezTo>
                      <a:cubicBezTo>
                        <a:pt x="1919" y="163905"/>
                        <a:pt x="1919" y="163905"/>
                        <a:pt x="1919" y="163905"/>
                      </a:cubicBezTo>
                      <a:cubicBezTo>
                        <a:pt x="1919" y="169662"/>
                        <a:pt x="3838" y="175419"/>
                        <a:pt x="3838" y="181176"/>
                      </a:cubicBezTo>
                      <a:cubicBezTo>
                        <a:pt x="3838" y="183095"/>
                        <a:pt x="3838" y="183095"/>
                        <a:pt x="3838" y="185014"/>
                      </a:cubicBezTo>
                      <a:cubicBezTo>
                        <a:pt x="3838" y="188852"/>
                        <a:pt x="3838" y="190771"/>
                        <a:pt x="5757" y="194608"/>
                      </a:cubicBezTo>
                      <a:lnTo>
                        <a:pt x="5757" y="194608"/>
                      </a:lnTo>
                      <a:cubicBezTo>
                        <a:pt x="13433" y="254096"/>
                        <a:pt x="26865" y="319340"/>
                        <a:pt x="28784" y="357719"/>
                      </a:cubicBezTo>
                      <a:cubicBezTo>
                        <a:pt x="3838" y="413368"/>
                        <a:pt x="5757" y="432558"/>
                        <a:pt x="11514" y="518910"/>
                      </a:cubicBezTo>
                      <a:cubicBezTo>
                        <a:pt x="15352" y="595668"/>
                        <a:pt x="32622" y="998647"/>
                        <a:pt x="32622" y="998647"/>
                      </a:cubicBezTo>
                      <a:cubicBezTo>
                        <a:pt x="32622" y="1023593"/>
                        <a:pt x="32622" y="1050459"/>
                        <a:pt x="32622" y="1079243"/>
                      </a:cubicBezTo>
                      <a:lnTo>
                        <a:pt x="218760" y="1079243"/>
                      </a:lnTo>
                      <a:lnTo>
                        <a:pt x="218760" y="1035107"/>
                      </a:lnTo>
                      <a:lnTo>
                        <a:pt x="151597" y="1002485"/>
                      </a:lnTo>
                      <a:lnTo>
                        <a:pt x="178462" y="380746"/>
                      </a:lnTo>
                      <a:cubicBezTo>
                        <a:pt x="182300" y="367314"/>
                        <a:pt x="182300" y="340448"/>
                        <a:pt x="182300" y="313583"/>
                      </a:cubicBezTo>
                      <a:cubicBezTo>
                        <a:pt x="180381" y="311664"/>
                        <a:pt x="180381" y="311664"/>
                        <a:pt x="178462" y="309745"/>
                      </a:cubicBezTo>
                      <a:lnTo>
                        <a:pt x="78677" y="163905"/>
                      </a:lnTo>
                      <a:lnTo>
                        <a:pt x="88272" y="160067"/>
                      </a:lnTo>
                      <a:lnTo>
                        <a:pt x="97866" y="156230"/>
                      </a:lnTo>
                      <a:lnTo>
                        <a:pt x="182300" y="280961"/>
                      </a:lnTo>
                      <a:lnTo>
                        <a:pt x="195733" y="300151"/>
                      </a:lnTo>
                      <a:cubicBezTo>
                        <a:pt x="211084" y="321259"/>
                        <a:pt x="230274" y="325097"/>
                        <a:pt x="236030" y="325097"/>
                      </a:cubicBezTo>
                      <a:cubicBezTo>
                        <a:pt x="237949" y="325097"/>
                        <a:pt x="239868" y="325097"/>
                        <a:pt x="239868" y="325097"/>
                      </a:cubicBezTo>
                      <a:lnTo>
                        <a:pt x="416411" y="317421"/>
                      </a:lnTo>
                      <a:cubicBezTo>
                        <a:pt x="443277" y="317421"/>
                        <a:pt x="464385" y="296313"/>
                        <a:pt x="464385" y="269447"/>
                      </a:cubicBezTo>
                      <a:cubicBezTo>
                        <a:pt x="464385" y="246420"/>
                        <a:pt x="447115" y="225312"/>
                        <a:pt x="424087" y="221474"/>
                      </a:cubicBezTo>
                    </a:path>
                  </a:pathLst>
                </a:custGeom>
                <a:solidFill>
                  <a:schemeClr val="tx2"/>
                </a:solidFill>
                <a:ln w="1918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31BD240-964D-451C-A8D0-05BCE8BEBAE0}"/>
                    </a:ext>
                  </a:extLst>
                </p:cNvPr>
                <p:cNvSpPr/>
                <p:nvPr/>
              </p:nvSpPr>
              <p:spPr>
                <a:xfrm>
                  <a:off x="6728851" y="1897950"/>
                  <a:ext cx="244313" cy="418330"/>
                </a:xfrm>
                <a:custGeom>
                  <a:avLst/>
                  <a:gdLst>
                    <a:gd name="connsiteX0" fmla="*/ 98355 w 244313"/>
                    <a:gd name="connsiteY0" fmla="*/ 237949 h 418330"/>
                    <a:gd name="connsiteX1" fmla="*/ 150167 w 244313"/>
                    <a:gd name="connsiteY1" fmla="*/ 278247 h 418330"/>
                    <a:gd name="connsiteX2" fmla="*/ 104112 w 244313"/>
                    <a:gd name="connsiteY2" fmla="*/ 299356 h 418330"/>
                    <a:gd name="connsiteX3" fmla="*/ 29273 w 244313"/>
                    <a:gd name="connsiteY3" fmla="*/ 278247 h 418330"/>
                    <a:gd name="connsiteX4" fmla="*/ 12003 w 244313"/>
                    <a:gd name="connsiteY4" fmla="*/ 285923 h 418330"/>
                    <a:gd name="connsiteX5" fmla="*/ 489 w 244313"/>
                    <a:gd name="connsiteY5" fmla="*/ 328140 h 418330"/>
                    <a:gd name="connsiteX6" fmla="*/ 10084 w 244313"/>
                    <a:gd name="connsiteY6" fmla="*/ 349248 h 418330"/>
                    <a:gd name="connsiteX7" fmla="*/ 71490 w 244313"/>
                    <a:gd name="connsiteY7" fmla="*/ 366519 h 418330"/>
                    <a:gd name="connsiteX8" fmla="*/ 84923 w 244313"/>
                    <a:gd name="connsiteY8" fmla="*/ 381870 h 418330"/>
                    <a:gd name="connsiteX9" fmla="*/ 83004 w 244313"/>
                    <a:gd name="connsiteY9" fmla="*/ 401060 h 418330"/>
                    <a:gd name="connsiteX10" fmla="*/ 96436 w 244313"/>
                    <a:gd name="connsiteY10" fmla="*/ 416411 h 418330"/>
                    <a:gd name="connsiteX11" fmla="*/ 125221 w 244313"/>
                    <a:gd name="connsiteY11" fmla="*/ 418330 h 418330"/>
                    <a:gd name="connsiteX12" fmla="*/ 140572 w 244313"/>
                    <a:gd name="connsiteY12" fmla="*/ 404898 h 418330"/>
                    <a:gd name="connsiteX13" fmla="*/ 142491 w 244313"/>
                    <a:gd name="connsiteY13" fmla="*/ 381870 h 418330"/>
                    <a:gd name="connsiteX14" fmla="*/ 157843 w 244313"/>
                    <a:gd name="connsiteY14" fmla="*/ 364600 h 418330"/>
                    <a:gd name="connsiteX15" fmla="*/ 244195 w 244313"/>
                    <a:gd name="connsiteY15" fmla="*/ 274409 h 418330"/>
                    <a:gd name="connsiteX16" fmla="*/ 161680 w 244313"/>
                    <a:gd name="connsiteY16" fmla="*/ 172705 h 418330"/>
                    <a:gd name="connsiteX17" fmla="*/ 104112 w 244313"/>
                    <a:gd name="connsiteY17" fmla="*/ 132407 h 418330"/>
                    <a:gd name="connsiteX18" fmla="*/ 144410 w 244313"/>
                    <a:gd name="connsiteY18" fmla="*/ 113218 h 418330"/>
                    <a:gd name="connsiteX19" fmla="*/ 207735 w 244313"/>
                    <a:gd name="connsiteY19" fmla="*/ 128569 h 418330"/>
                    <a:gd name="connsiteX20" fmla="*/ 225006 w 244313"/>
                    <a:gd name="connsiteY20" fmla="*/ 120894 h 418330"/>
                    <a:gd name="connsiteX21" fmla="*/ 236519 w 244313"/>
                    <a:gd name="connsiteY21" fmla="*/ 80596 h 418330"/>
                    <a:gd name="connsiteX22" fmla="*/ 226925 w 244313"/>
                    <a:gd name="connsiteY22" fmla="*/ 61406 h 418330"/>
                    <a:gd name="connsiteX23" fmla="*/ 177032 w 244313"/>
                    <a:gd name="connsiteY23" fmla="*/ 47974 h 418330"/>
                    <a:gd name="connsiteX24" fmla="*/ 163599 w 244313"/>
                    <a:gd name="connsiteY24" fmla="*/ 32622 h 418330"/>
                    <a:gd name="connsiteX25" fmla="*/ 163599 w 244313"/>
                    <a:gd name="connsiteY25" fmla="*/ 17271 h 418330"/>
                    <a:gd name="connsiteX26" fmla="*/ 150167 w 244313"/>
                    <a:gd name="connsiteY26" fmla="*/ 1919 h 418330"/>
                    <a:gd name="connsiteX27" fmla="*/ 121383 w 244313"/>
                    <a:gd name="connsiteY27" fmla="*/ 0 h 418330"/>
                    <a:gd name="connsiteX28" fmla="*/ 106031 w 244313"/>
                    <a:gd name="connsiteY28" fmla="*/ 13433 h 418330"/>
                    <a:gd name="connsiteX29" fmla="*/ 104112 w 244313"/>
                    <a:gd name="connsiteY29" fmla="*/ 32622 h 418330"/>
                    <a:gd name="connsiteX30" fmla="*/ 88761 w 244313"/>
                    <a:gd name="connsiteY30" fmla="*/ 49893 h 418330"/>
                    <a:gd name="connsiteX31" fmla="*/ 8165 w 244313"/>
                    <a:gd name="connsiteY31" fmla="*/ 136245 h 418330"/>
                    <a:gd name="connsiteX32" fmla="*/ 98355 w 244313"/>
                    <a:gd name="connsiteY32" fmla="*/ 237949 h 4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4313" h="418330">
                      <a:moveTo>
                        <a:pt x="98355" y="237949"/>
                      </a:moveTo>
                      <a:cubicBezTo>
                        <a:pt x="134815" y="251382"/>
                        <a:pt x="150167" y="262896"/>
                        <a:pt x="150167" y="278247"/>
                      </a:cubicBezTo>
                      <a:cubicBezTo>
                        <a:pt x="150167" y="293599"/>
                        <a:pt x="130977" y="301275"/>
                        <a:pt x="104112" y="299356"/>
                      </a:cubicBezTo>
                      <a:cubicBezTo>
                        <a:pt x="75328" y="297437"/>
                        <a:pt x="48463" y="287842"/>
                        <a:pt x="29273" y="278247"/>
                      </a:cubicBezTo>
                      <a:cubicBezTo>
                        <a:pt x="21597" y="274409"/>
                        <a:pt x="13922" y="278247"/>
                        <a:pt x="12003" y="285923"/>
                      </a:cubicBezTo>
                      <a:lnTo>
                        <a:pt x="489" y="328140"/>
                      </a:lnTo>
                      <a:cubicBezTo>
                        <a:pt x="-1430" y="335816"/>
                        <a:pt x="2408" y="345410"/>
                        <a:pt x="10084" y="349248"/>
                      </a:cubicBezTo>
                      <a:cubicBezTo>
                        <a:pt x="27354" y="356924"/>
                        <a:pt x="48463" y="362681"/>
                        <a:pt x="71490" y="366519"/>
                      </a:cubicBezTo>
                      <a:cubicBezTo>
                        <a:pt x="79166" y="368438"/>
                        <a:pt x="84923" y="374195"/>
                        <a:pt x="84923" y="381870"/>
                      </a:cubicBezTo>
                      <a:lnTo>
                        <a:pt x="83004" y="401060"/>
                      </a:lnTo>
                      <a:cubicBezTo>
                        <a:pt x="83004" y="408736"/>
                        <a:pt x="88761" y="416411"/>
                        <a:pt x="96436" y="416411"/>
                      </a:cubicBezTo>
                      <a:lnTo>
                        <a:pt x="125221" y="418330"/>
                      </a:lnTo>
                      <a:cubicBezTo>
                        <a:pt x="132896" y="418330"/>
                        <a:pt x="140572" y="412574"/>
                        <a:pt x="140572" y="404898"/>
                      </a:cubicBezTo>
                      <a:lnTo>
                        <a:pt x="142491" y="381870"/>
                      </a:lnTo>
                      <a:cubicBezTo>
                        <a:pt x="142491" y="374195"/>
                        <a:pt x="150167" y="366519"/>
                        <a:pt x="157843" y="364600"/>
                      </a:cubicBezTo>
                      <a:cubicBezTo>
                        <a:pt x="211573" y="353086"/>
                        <a:pt x="242276" y="318545"/>
                        <a:pt x="244195" y="274409"/>
                      </a:cubicBezTo>
                      <a:cubicBezTo>
                        <a:pt x="246114" y="228355"/>
                        <a:pt x="225006" y="197651"/>
                        <a:pt x="161680" y="172705"/>
                      </a:cubicBezTo>
                      <a:cubicBezTo>
                        <a:pt x="119464" y="155435"/>
                        <a:pt x="102193" y="145840"/>
                        <a:pt x="104112" y="132407"/>
                      </a:cubicBezTo>
                      <a:cubicBezTo>
                        <a:pt x="104112" y="120894"/>
                        <a:pt x="113707" y="111299"/>
                        <a:pt x="144410" y="113218"/>
                      </a:cubicBezTo>
                      <a:cubicBezTo>
                        <a:pt x="173194" y="115137"/>
                        <a:pt x="192384" y="122813"/>
                        <a:pt x="207735" y="128569"/>
                      </a:cubicBezTo>
                      <a:cubicBezTo>
                        <a:pt x="215411" y="132407"/>
                        <a:pt x="223087" y="128569"/>
                        <a:pt x="225006" y="120894"/>
                      </a:cubicBezTo>
                      <a:lnTo>
                        <a:pt x="236519" y="80596"/>
                      </a:lnTo>
                      <a:cubicBezTo>
                        <a:pt x="238438" y="72920"/>
                        <a:pt x="234600" y="63325"/>
                        <a:pt x="226925" y="61406"/>
                      </a:cubicBezTo>
                      <a:cubicBezTo>
                        <a:pt x="213492" y="55649"/>
                        <a:pt x="198140" y="51812"/>
                        <a:pt x="177032" y="47974"/>
                      </a:cubicBezTo>
                      <a:cubicBezTo>
                        <a:pt x="169356" y="46055"/>
                        <a:pt x="163599" y="40298"/>
                        <a:pt x="163599" y="32622"/>
                      </a:cubicBezTo>
                      <a:lnTo>
                        <a:pt x="163599" y="17271"/>
                      </a:lnTo>
                      <a:cubicBezTo>
                        <a:pt x="163599" y="9595"/>
                        <a:pt x="157843" y="1919"/>
                        <a:pt x="150167" y="1919"/>
                      </a:cubicBezTo>
                      <a:lnTo>
                        <a:pt x="121383" y="0"/>
                      </a:lnTo>
                      <a:cubicBezTo>
                        <a:pt x="113707" y="0"/>
                        <a:pt x="106031" y="5757"/>
                        <a:pt x="106031" y="13433"/>
                      </a:cubicBezTo>
                      <a:lnTo>
                        <a:pt x="104112" y="32622"/>
                      </a:lnTo>
                      <a:cubicBezTo>
                        <a:pt x="104112" y="40298"/>
                        <a:pt x="96436" y="47974"/>
                        <a:pt x="88761" y="49893"/>
                      </a:cubicBezTo>
                      <a:cubicBezTo>
                        <a:pt x="38868" y="61406"/>
                        <a:pt x="10084" y="94028"/>
                        <a:pt x="8165" y="136245"/>
                      </a:cubicBezTo>
                      <a:cubicBezTo>
                        <a:pt x="4327" y="188057"/>
                        <a:pt x="42706" y="216841"/>
                        <a:pt x="98355" y="237949"/>
                      </a:cubicBezTo>
                      <a:close/>
                    </a:path>
                  </a:pathLst>
                </a:custGeom>
                <a:solidFill>
                  <a:schemeClr val="accent2"/>
                </a:solidFill>
                <a:ln w="19188"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280469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EAFC5E-1F22-48A7-924C-23B9CC68143E}"/>
              </a:ext>
            </a:extLst>
          </p:cNvPr>
          <p:cNvSpPr>
            <a:spLocks noGrp="1"/>
          </p:cNvSpPr>
          <p:nvPr>
            <p:ph type="title"/>
          </p:nvPr>
        </p:nvSpPr>
        <p:spPr/>
        <p:txBody>
          <a:bodyPr/>
          <a:lstStyle/>
          <a:p>
            <a:r>
              <a:rPr lang="en-US" dirty="0"/>
              <a:t>Meeting Norms: Participate Authentically</a:t>
            </a:r>
          </a:p>
        </p:txBody>
      </p:sp>
      <p:sp>
        <p:nvSpPr>
          <p:cNvPr id="4" name="Footer Placeholder 3">
            <a:extLst>
              <a:ext uri="{FF2B5EF4-FFF2-40B4-BE49-F238E27FC236}">
                <a16:creationId xmlns:a16="http://schemas.microsoft.com/office/drawing/2014/main" id="{25A63775-B966-4395-A70F-3EFEBE802F6D}"/>
              </a:ext>
            </a:extLst>
          </p:cNvPr>
          <p:cNvSpPr>
            <a:spLocks noGrp="1"/>
          </p:cNvSpPr>
          <p:nvPr>
            <p:ph type="ftr" sz="quarter" idx="10"/>
          </p:nvPr>
        </p:nvSpPr>
        <p:spPr/>
        <p:txBody>
          <a:bodyPr/>
          <a:lstStyle/>
          <a:p>
            <a:r>
              <a:rPr lang="en-US" dirty="0"/>
              <a:t>grantee financial resilience</a:t>
            </a:r>
          </a:p>
        </p:txBody>
      </p:sp>
      <p:sp>
        <p:nvSpPr>
          <p:cNvPr id="8" name="Rectangle 7">
            <a:extLst>
              <a:ext uri="{FF2B5EF4-FFF2-40B4-BE49-F238E27FC236}">
                <a16:creationId xmlns:a16="http://schemas.microsoft.com/office/drawing/2014/main" id="{9AC046D0-3CC2-4061-8676-9C83383AB9AC}"/>
              </a:ext>
            </a:extLst>
          </p:cNvPr>
          <p:cNvSpPr/>
          <p:nvPr/>
        </p:nvSpPr>
        <p:spPr>
          <a:xfrm>
            <a:off x="228599" y="948323"/>
            <a:ext cx="8670472" cy="520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6C0"/>
                </a:solidFill>
                <a:effectLst/>
                <a:uLnTx/>
                <a:uFillTx/>
                <a:latin typeface="Franklin Gothic Book" panose="020B0503020102020204" pitchFamily="34" charset="0"/>
                <a:ea typeface="+mn-ea"/>
                <a:cs typeface="+mn-cs"/>
              </a:rPr>
              <a:t>				</a:t>
            </a:r>
            <a:r>
              <a:rPr kumimoji="0" lang="en-US" sz="2400" b="0" i="0" u="none" strike="noStrike" kern="1200" cap="none" spc="0" normalizeH="0" baseline="0" noProof="0" dirty="0">
                <a:ln>
                  <a:noFill/>
                </a:ln>
                <a:solidFill>
                  <a:srgbClr val="0076C0"/>
                </a:solidFill>
                <a:effectLst/>
                <a:uLnTx/>
                <a:uFillTx/>
                <a:latin typeface="Franklin Gothic Book" panose="020B05030201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6C0"/>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6C0"/>
                </a:solidFill>
                <a:effectLst/>
                <a:uLnTx/>
                <a:uFillTx/>
                <a:latin typeface="Franklin Gothic Book" panose="020B05030201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6C0"/>
                </a:solidFill>
                <a:effectLst/>
                <a:uLnTx/>
                <a:uFillTx/>
                <a:latin typeface="Franklin Gothic Book" panose="020B05030201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6C0"/>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6C0"/>
                </a:solidFill>
                <a:effectLst/>
                <a:uLnTx/>
                <a:uFillTx/>
                <a:latin typeface="Franklin Gothic Book" panose="020B05030201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6C0"/>
                </a:solidFill>
                <a:effectLst/>
                <a:uLnTx/>
                <a:uFillTx/>
                <a:latin typeface="Franklin Gothic Book" panose="020B05030201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76C0"/>
              </a:solidFill>
              <a:effectLst/>
              <a:uLnTx/>
              <a:uFillTx/>
              <a:latin typeface="Franklin Gothic Book" panose="020B0503020102020204" pitchFamily="34" charset="0"/>
              <a:ea typeface="+mn-ea"/>
              <a:cs typeface="+mn-cs"/>
            </a:endParaRPr>
          </a:p>
        </p:txBody>
      </p:sp>
      <p:sp>
        <p:nvSpPr>
          <p:cNvPr id="16" name="TextBox 15">
            <a:extLst>
              <a:ext uri="{FF2B5EF4-FFF2-40B4-BE49-F238E27FC236}">
                <a16:creationId xmlns:a16="http://schemas.microsoft.com/office/drawing/2014/main" id="{EE000DCD-384F-47AE-9676-FBEA27920E93}"/>
              </a:ext>
            </a:extLst>
          </p:cNvPr>
          <p:cNvSpPr txBox="1"/>
          <p:nvPr/>
        </p:nvSpPr>
        <p:spPr>
          <a:xfrm>
            <a:off x="1114039" y="1722789"/>
            <a:ext cx="33035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040"/>
                </a:solidFill>
                <a:effectLst/>
                <a:uLnTx/>
                <a:uFillTx/>
                <a:latin typeface="Trebuchet MS"/>
                <a:ea typeface="+mn-ea"/>
                <a:cs typeface="+mn-cs"/>
              </a:rPr>
              <a:t>Respect each other - judge ideas, not people</a:t>
            </a:r>
          </a:p>
        </p:txBody>
      </p:sp>
      <p:sp>
        <p:nvSpPr>
          <p:cNvPr id="17" name="TextBox 16">
            <a:extLst>
              <a:ext uri="{FF2B5EF4-FFF2-40B4-BE49-F238E27FC236}">
                <a16:creationId xmlns:a16="http://schemas.microsoft.com/office/drawing/2014/main" id="{321DBC2A-BC00-4811-A46F-6DE505727204}"/>
              </a:ext>
            </a:extLst>
          </p:cNvPr>
          <p:cNvSpPr txBox="1"/>
          <p:nvPr/>
        </p:nvSpPr>
        <p:spPr>
          <a:xfrm>
            <a:off x="5638619" y="3026466"/>
            <a:ext cx="27641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040"/>
                </a:solidFill>
                <a:effectLst/>
                <a:uLnTx/>
                <a:uFillTx/>
                <a:latin typeface="Trebuchet MS"/>
                <a:ea typeface="+mn-ea"/>
                <a:cs typeface="+mn-cs"/>
              </a:rPr>
              <a:t>Be patient with tech</a:t>
            </a:r>
          </a:p>
        </p:txBody>
      </p:sp>
      <p:sp>
        <p:nvSpPr>
          <p:cNvPr id="18" name="TextBox 17">
            <a:extLst>
              <a:ext uri="{FF2B5EF4-FFF2-40B4-BE49-F238E27FC236}">
                <a16:creationId xmlns:a16="http://schemas.microsoft.com/office/drawing/2014/main" id="{E422A642-A1CB-43D6-9148-447289A237C1}"/>
              </a:ext>
            </a:extLst>
          </p:cNvPr>
          <p:cNvSpPr txBox="1"/>
          <p:nvPr/>
        </p:nvSpPr>
        <p:spPr>
          <a:xfrm>
            <a:off x="1114039" y="2999038"/>
            <a:ext cx="31342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040"/>
                </a:solidFill>
                <a:effectLst/>
                <a:uLnTx/>
                <a:uFillTx/>
                <a:latin typeface="Trebuchet MS"/>
                <a:ea typeface="+mn-ea"/>
                <a:cs typeface="+mn-cs"/>
              </a:rPr>
              <a:t>Be present &amp; engaged </a:t>
            </a:r>
          </a:p>
        </p:txBody>
      </p:sp>
      <p:sp>
        <p:nvSpPr>
          <p:cNvPr id="19" name="TextBox 18">
            <a:extLst>
              <a:ext uri="{FF2B5EF4-FFF2-40B4-BE49-F238E27FC236}">
                <a16:creationId xmlns:a16="http://schemas.microsoft.com/office/drawing/2014/main" id="{77CC6473-2F26-4F5C-815B-5DEA12FBF346}"/>
              </a:ext>
            </a:extLst>
          </p:cNvPr>
          <p:cNvSpPr txBox="1"/>
          <p:nvPr/>
        </p:nvSpPr>
        <p:spPr>
          <a:xfrm>
            <a:off x="5638619" y="4047020"/>
            <a:ext cx="34639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040"/>
                </a:solidFill>
                <a:effectLst/>
                <a:uLnTx/>
                <a:uFillTx/>
                <a:latin typeface="Trebuchet MS"/>
                <a:ea typeface="+mn-ea"/>
                <a:cs typeface="+mn-cs"/>
              </a:rPr>
              <a:t>Be prepared to use video</a:t>
            </a:r>
          </a:p>
        </p:txBody>
      </p:sp>
      <p:sp>
        <p:nvSpPr>
          <p:cNvPr id="20" name="TextBox 19">
            <a:extLst>
              <a:ext uri="{FF2B5EF4-FFF2-40B4-BE49-F238E27FC236}">
                <a16:creationId xmlns:a16="http://schemas.microsoft.com/office/drawing/2014/main" id="{DACE5FFC-9060-40A8-85D0-0FF0A251992D}"/>
              </a:ext>
            </a:extLst>
          </p:cNvPr>
          <p:cNvSpPr txBox="1"/>
          <p:nvPr/>
        </p:nvSpPr>
        <p:spPr>
          <a:xfrm>
            <a:off x="1114039" y="5089397"/>
            <a:ext cx="36600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040"/>
                </a:solidFill>
                <a:effectLst/>
                <a:uLnTx/>
                <a:uFillTx/>
                <a:latin typeface="Trebuchet MS"/>
                <a:ea typeface="+mn-ea"/>
                <a:cs typeface="+mn-cs"/>
              </a:rPr>
              <a:t>Expect active participation </a:t>
            </a:r>
          </a:p>
        </p:txBody>
      </p:sp>
      <p:sp>
        <p:nvSpPr>
          <p:cNvPr id="21" name="TextBox 20">
            <a:extLst>
              <a:ext uri="{FF2B5EF4-FFF2-40B4-BE49-F238E27FC236}">
                <a16:creationId xmlns:a16="http://schemas.microsoft.com/office/drawing/2014/main" id="{0F978015-C010-498E-B6B5-6A39026A4082}"/>
              </a:ext>
            </a:extLst>
          </p:cNvPr>
          <p:cNvSpPr txBox="1"/>
          <p:nvPr/>
        </p:nvSpPr>
        <p:spPr>
          <a:xfrm>
            <a:off x="5638619" y="1838742"/>
            <a:ext cx="28463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040"/>
                </a:solidFill>
                <a:effectLst/>
                <a:uLnTx/>
                <a:uFillTx/>
                <a:latin typeface="Trebuchet MS"/>
                <a:ea typeface="+mn-ea"/>
                <a:cs typeface="+mn-cs"/>
              </a:rPr>
              <a:t>Avoid multi-tasking</a:t>
            </a:r>
          </a:p>
        </p:txBody>
      </p:sp>
      <p:sp>
        <p:nvSpPr>
          <p:cNvPr id="22" name="TextBox 21">
            <a:extLst>
              <a:ext uri="{FF2B5EF4-FFF2-40B4-BE49-F238E27FC236}">
                <a16:creationId xmlns:a16="http://schemas.microsoft.com/office/drawing/2014/main" id="{26F12E86-10A2-4530-8335-95420EE96316}"/>
              </a:ext>
            </a:extLst>
          </p:cNvPr>
          <p:cNvSpPr txBox="1"/>
          <p:nvPr/>
        </p:nvSpPr>
        <p:spPr>
          <a:xfrm>
            <a:off x="5638619" y="4959320"/>
            <a:ext cx="34060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040"/>
                </a:solidFill>
                <a:effectLst/>
                <a:uLnTx/>
                <a:uFillTx/>
                <a:latin typeface="Trebuchet MS"/>
                <a:ea typeface="+mn-ea"/>
                <a:cs typeface="+mn-cs"/>
              </a:rPr>
              <a:t>Mute your microphone (unless you want to speak)</a:t>
            </a:r>
          </a:p>
        </p:txBody>
      </p:sp>
      <p:sp>
        <p:nvSpPr>
          <p:cNvPr id="24" name="TextBox 23">
            <a:extLst>
              <a:ext uri="{FF2B5EF4-FFF2-40B4-BE49-F238E27FC236}">
                <a16:creationId xmlns:a16="http://schemas.microsoft.com/office/drawing/2014/main" id="{7A386DF7-48AB-45DD-948D-6F5B1123810D}"/>
              </a:ext>
            </a:extLst>
          </p:cNvPr>
          <p:cNvSpPr txBox="1"/>
          <p:nvPr/>
        </p:nvSpPr>
        <p:spPr>
          <a:xfrm>
            <a:off x="1114039" y="4049086"/>
            <a:ext cx="36600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040"/>
                </a:solidFill>
                <a:effectLst/>
                <a:uLnTx/>
                <a:uFillTx/>
                <a:latin typeface="Trebuchet MS"/>
                <a:ea typeface="+mn-ea"/>
                <a:cs typeface="+mn-cs"/>
              </a:rPr>
              <a:t>Expect confidentiality</a:t>
            </a:r>
          </a:p>
        </p:txBody>
      </p:sp>
      <p:pic>
        <p:nvPicPr>
          <p:cNvPr id="26" name="Graphic 25">
            <a:extLst>
              <a:ext uri="{FF2B5EF4-FFF2-40B4-BE49-F238E27FC236}">
                <a16:creationId xmlns:a16="http://schemas.microsoft.com/office/drawing/2014/main" id="{98B879D8-4489-4BBF-80F4-C9C51DF4304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34595" y="1691392"/>
            <a:ext cx="666150" cy="759100"/>
          </a:xfrm>
          <a:prstGeom prst="rect">
            <a:avLst/>
          </a:prstGeom>
        </p:spPr>
      </p:pic>
      <p:pic>
        <p:nvPicPr>
          <p:cNvPr id="27" name="Graphic 26">
            <a:extLst>
              <a:ext uri="{FF2B5EF4-FFF2-40B4-BE49-F238E27FC236}">
                <a16:creationId xmlns:a16="http://schemas.microsoft.com/office/drawing/2014/main" id="{359D443E-0391-47D1-8EDE-DD94BE63AC5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11356" y="2808609"/>
            <a:ext cx="712628" cy="740302"/>
          </a:xfrm>
          <a:prstGeom prst="rect">
            <a:avLst/>
          </a:prstGeom>
        </p:spPr>
      </p:pic>
      <p:pic>
        <p:nvPicPr>
          <p:cNvPr id="28" name="Graphic 27">
            <a:extLst>
              <a:ext uri="{FF2B5EF4-FFF2-40B4-BE49-F238E27FC236}">
                <a16:creationId xmlns:a16="http://schemas.microsoft.com/office/drawing/2014/main" id="{7A8EC624-DD74-4104-A159-292F3E648C1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46603" y="3927035"/>
            <a:ext cx="424881" cy="640080"/>
          </a:xfrm>
          <a:prstGeom prst="rect">
            <a:avLst/>
          </a:prstGeom>
        </p:spPr>
      </p:pic>
      <p:pic>
        <p:nvPicPr>
          <p:cNvPr id="30" name="Graphic 29">
            <a:extLst>
              <a:ext uri="{FF2B5EF4-FFF2-40B4-BE49-F238E27FC236}">
                <a16:creationId xmlns:a16="http://schemas.microsoft.com/office/drawing/2014/main" id="{D3FF390D-278C-49A4-B86B-07BC5C70E24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49636" y="5071686"/>
            <a:ext cx="636069" cy="445249"/>
          </a:xfrm>
          <a:prstGeom prst="rect">
            <a:avLst/>
          </a:prstGeom>
        </p:spPr>
      </p:pic>
      <p:pic>
        <p:nvPicPr>
          <p:cNvPr id="31" name="Graphic 30">
            <a:extLst>
              <a:ext uri="{FF2B5EF4-FFF2-40B4-BE49-F238E27FC236}">
                <a16:creationId xmlns:a16="http://schemas.microsoft.com/office/drawing/2014/main" id="{661733A5-89ED-40E5-BBB0-15E7F5414D2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822093" y="1732521"/>
            <a:ext cx="666150" cy="612552"/>
          </a:xfrm>
          <a:prstGeom prst="rect">
            <a:avLst/>
          </a:prstGeom>
        </p:spPr>
      </p:pic>
      <p:pic>
        <p:nvPicPr>
          <p:cNvPr id="33" name="Graphic 32">
            <a:extLst>
              <a:ext uri="{FF2B5EF4-FFF2-40B4-BE49-F238E27FC236}">
                <a16:creationId xmlns:a16="http://schemas.microsoft.com/office/drawing/2014/main" id="{C53EBB06-BA9D-4897-9CE8-DEAAFFE2D5F2}"/>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4800600" y="2959310"/>
            <a:ext cx="728639" cy="495101"/>
          </a:xfrm>
          <a:prstGeom prst="rect">
            <a:avLst/>
          </a:prstGeom>
        </p:spPr>
      </p:pic>
      <p:pic>
        <p:nvPicPr>
          <p:cNvPr id="3" name="Graphic 2" descr="Web cam">
            <a:extLst>
              <a:ext uri="{FF2B5EF4-FFF2-40B4-BE49-F238E27FC236}">
                <a16:creationId xmlns:a16="http://schemas.microsoft.com/office/drawing/2014/main" id="{4746090A-3A95-431A-9DF8-3D363853463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4726437" y="3802764"/>
            <a:ext cx="851952" cy="851952"/>
          </a:xfrm>
          <a:prstGeom prst="rect">
            <a:avLst/>
          </a:prstGeom>
        </p:spPr>
      </p:pic>
      <p:pic>
        <p:nvPicPr>
          <p:cNvPr id="7" name="Graphic 6" descr="Radio microphone">
            <a:extLst>
              <a:ext uri="{FF2B5EF4-FFF2-40B4-BE49-F238E27FC236}">
                <a16:creationId xmlns:a16="http://schemas.microsoft.com/office/drawing/2014/main" id="{ED154A39-34F1-4B68-B151-EFCD5ACEC428}"/>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4802605" y="4909809"/>
            <a:ext cx="707886" cy="707886"/>
          </a:xfrm>
          <a:prstGeom prst="rect">
            <a:avLst/>
          </a:prstGeom>
        </p:spPr>
      </p:pic>
    </p:spTree>
    <p:extLst>
      <p:ext uri="{BB962C8B-B14F-4D97-AF65-F5344CB8AC3E}">
        <p14:creationId xmlns:p14="http://schemas.microsoft.com/office/powerpoint/2010/main" val="485305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B4C30-1E67-4166-AFAD-8B155CB0080C}"/>
              </a:ext>
            </a:extLst>
          </p:cNvPr>
          <p:cNvSpPr>
            <a:spLocks noGrp="1"/>
          </p:cNvSpPr>
          <p:nvPr>
            <p:ph type="title"/>
          </p:nvPr>
        </p:nvSpPr>
        <p:spPr/>
        <p:txBody>
          <a:bodyPr/>
          <a:lstStyle/>
          <a:p>
            <a:r>
              <a:rPr lang="en-US" dirty="0"/>
              <a:t>Bringing Together </a:t>
            </a:r>
            <a:br>
              <a:rPr lang="en-US" dirty="0"/>
            </a:br>
            <a:r>
              <a:rPr lang="en-US" dirty="0"/>
              <a:t>Tiers 1, 2 </a:t>
            </a:r>
            <a:br>
              <a:rPr lang="en-US" dirty="0"/>
            </a:br>
            <a:r>
              <a:rPr lang="en-US" dirty="0"/>
              <a:t>and 3</a:t>
            </a:r>
          </a:p>
        </p:txBody>
      </p:sp>
      <p:sp>
        <p:nvSpPr>
          <p:cNvPr id="4" name="Footer Placeholder 3">
            <a:extLst>
              <a:ext uri="{FF2B5EF4-FFF2-40B4-BE49-F238E27FC236}">
                <a16:creationId xmlns:a16="http://schemas.microsoft.com/office/drawing/2014/main" id="{6C185E23-4451-456A-B877-DF868BE7CBE2}"/>
              </a:ext>
            </a:extLst>
          </p:cNvPr>
          <p:cNvSpPr>
            <a:spLocks noGrp="1"/>
          </p:cNvSpPr>
          <p:nvPr>
            <p:ph type="ftr" sz="quarter" idx="10"/>
          </p:nvPr>
        </p:nvSpPr>
        <p:spPr/>
        <p:txBody>
          <a:bodyPr/>
          <a:lstStyle/>
          <a:p>
            <a:r>
              <a:rPr lang="en-US"/>
              <a:t>grantee financial resilience</a:t>
            </a:r>
            <a:endParaRPr lang="en-US" dirty="0"/>
          </a:p>
        </p:txBody>
      </p:sp>
      <p:pic>
        <p:nvPicPr>
          <p:cNvPr id="7" name="Picture 6">
            <a:extLst>
              <a:ext uri="{FF2B5EF4-FFF2-40B4-BE49-F238E27FC236}">
                <a16:creationId xmlns:a16="http://schemas.microsoft.com/office/drawing/2014/main" id="{B1C71356-E4B7-418F-86C7-C96201FBC23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388543" y="690827"/>
            <a:ext cx="5600695" cy="4492225"/>
          </a:xfrm>
          <a:prstGeom prst="rect">
            <a:avLst/>
          </a:prstGeom>
        </p:spPr>
      </p:pic>
      <p:sp>
        <p:nvSpPr>
          <p:cNvPr id="8" name="TextBox 7">
            <a:extLst>
              <a:ext uri="{FF2B5EF4-FFF2-40B4-BE49-F238E27FC236}">
                <a16:creationId xmlns:a16="http://schemas.microsoft.com/office/drawing/2014/main" id="{F1E35902-4A82-45F5-A428-E0BBDF6CA6FF}"/>
              </a:ext>
            </a:extLst>
          </p:cNvPr>
          <p:cNvSpPr txBox="1"/>
          <p:nvPr/>
        </p:nvSpPr>
        <p:spPr>
          <a:xfrm>
            <a:off x="2065198" y="1348278"/>
            <a:ext cx="1253288" cy="861774"/>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2"/>
                </a:solidFill>
                <a:effectLst/>
                <a:uLnTx/>
                <a:uFillTx/>
                <a:latin typeface="+mj-lt"/>
                <a:ea typeface="+mn-ea"/>
                <a:cs typeface="+mn-cs"/>
              </a:rPr>
              <a:t>TIER 1:</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2"/>
                </a:solidFill>
                <a:effectLst/>
                <a:uLnTx/>
                <a:uFillTx/>
                <a:latin typeface="+mj-lt"/>
                <a:ea typeface="+mn-ea"/>
                <a:cs typeface="+mn-cs"/>
              </a:rPr>
              <a:t>Specific Program Expense</a:t>
            </a:r>
          </a:p>
        </p:txBody>
      </p:sp>
      <p:sp>
        <p:nvSpPr>
          <p:cNvPr id="9" name="TextBox 8">
            <a:extLst>
              <a:ext uri="{FF2B5EF4-FFF2-40B4-BE49-F238E27FC236}">
                <a16:creationId xmlns:a16="http://schemas.microsoft.com/office/drawing/2014/main" id="{F2413949-FD24-4972-BC9B-24017E4CC59B}"/>
              </a:ext>
            </a:extLst>
          </p:cNvPr>
          <p:cNvSpPr txBox="1"/>
          <p:nvPr/>
        </p:nvSpPr>
        <p:spPr>
          <a:xfrm>
            <a:off x="2065199" y="2990153"/>
            <a:ext cx="1253288" cy="984885"/>
          </a:xfrm>
          <a:prstGeom prst="rect">
            <a:avLst/>
          </a:prstGeom>
          <a:noFill/>
        </p:spPr>
        <p:txBody>
          <a:bodyPr wrap="square" lIns="0" tIns="0" rIns="0" bIns="0"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2"/>
                </a:solidFill>
                <a:effectLst/>
                <a:uLnTx/>
                <a:uFillTx/>
                <a:latin typeface="+mj-lt"/>
                <a:ea typeface="+mn-ea"/>
                <a:cs typeface="+mn-cs"/>
              </a:rPr>
              <a:t>TIER 2:</a:t>
            </a:r>
            <a:r>
              <a:rPr kumimoji="0" lang="en-US" sz="1400" b="1" i="0" u="none" strike="noStrike" kern="1200" cap="none" spc="0" normalizeH="0" baseline="0" noProof="0" dirty="0">
                <a:ln>
                  <a:noFill/>
                </a:ln>
                <a:solidFill>
                  <a:schemeClr val="accent1"/>
                </a:solidFill>
                <a:effectLst/>
                <a:uLnTx/>
                <a:uFillTx/>
                <a:latin typeface="+mj-lt"/>
                <a:ea typeface="+mn-ea"/>
                <a:cs typeface="+mn-cs"/>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2"/>
                </a:solidFill>
                <a:effectLst/>
                <a:uLnTx/>
                <a:uFillTx/>
                <a:latin typeface="+mj-lt"/>
                <a:ea typeface="+mn-ea"/>
                <a:cs typeface="+mn-cs"/>
              </a:rPr>
              <a:t>Shared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2"/>
                </a:solidFill>
                <a:effectLst/>
                <a:uLnTx/>
                <a:uFillTx/>
                <a:latin typeface="+mj-lt"/>
                <a:ea typeface="+mn-ea"/>
                <a:cs typeface="+mn-cs"/>
              </a:rPr>
              <a:t>Costs Allocated to Programs</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accent1"/>
              </a:solidFill>
              <a:effectLst/>
              <a:uLnTx/>
              <a:uFillTx/>
              <a:latin typeface="+mj-lt"/>
              <a:ea typeface="+mn-ea"/>
              <a:cs typeface="+mn-cs"/>
            </a:endParaRPr>
          </a:p>
        </p:txBody>
      </p:sp>
      <p:sp>
        <p:nvSpPr>
          <p:cNvPr id="10" name="TextBox 9">
            <a:extLst>
              <a:ext uri="{FF2B5EF4-FFF2-40B4-BE49-F238E27FC236}">
                <a16:creationId xmlns:a16="http://schemas.microsoft.com/office/drawing/2014/main" id="{686AB49D-3BFA-43E3-A22C-2BD7F4A74EEB}"/>
              </a:ext>
            </a:extLst>
          </p:cNvPr>
          <p:cNvSpPr txBox="1"/>
          <p:nvPr/>
        </p:nvSpPr>
        <p:spPr>
          <a:xfrm>
            <a:off x="2229439" y="4632910"/>
            <a:ext cx="1089048" cy="430887"/>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mj-lt"/>
                <a:ea typeface="+mn-ea"/>
                <a:cs typeface="+mn-cs"/>
              </a:rPr>
              <a:t> </a:t>
            </a:r>
            <a:r>
              <a:rPr kumimoji="0" lang="en-US" sz="1400" b="1" i="0" u="none" strike="noStrike" kern="1200" cap="none" spc="0" normalizeH="0" baseline="0" noProof="0" dirty="0">
                <a:ln>
                  <a:noFill/>
                </a:ln>
                <a:solidFill>
                  <a:schemeClr val="accent2"/>
                </a:solidFill>
                <a:effectLst/>
                <a:uLnTx/>
                <a:uFillTx/>
                <a:latin typeface="+mj-lt"/>
                <a:ea typeface="+mn-ea"/>
                <a:cs typeface="+mn-cs"/>
              </a:rPr>
              <a:t>TIER 3: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2"/>
                </a:solidFill>
                <a:effectLst/>
                <a:uLnTx/>
                <a:uFillTx/>
                <a:latin typeface="+mj-lt"/>
                <a:ea typeface="+mn-ea"/>
                <a:cs typeface="+mn-cs"/>
              </a:rPr>
              <a:t>“Overhead”</a:t>
            </a:r>
          </a:p>
        </p:txBody>
      </p:sp>
      <p:sp>
        <p:nvSpPr>
          <p:cNvPr id="11" name="Rectangle 10">
            <a:extLst>
              <a:ext uri="{FF2B5EF4-FFF2-40B4-BE49-F238E27FC236}">
                <a16:creationId xmlns:a16="http://schemas.microsoft.com/office/drawing/2014/main" id="{5B547E2A-ED17-4E7C-9D1B-0AC29F458A73}"/>
              </a:ext>
            </a:extLst>
          </p:cNvPr>
          <p:cNvSpPr/>
          <p:nvPr/>
        </p:nvSpPr>
        <p:spPr>
          <a:xfrm>
            <a:off x="5026804" y="1270808"/>
            <a:ext cx="1553412" cy="2114688"/>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3B"/>
              </a:solidFill>
              <a:effectLst/>
              <a:uLnTx/>
              <a:uFillTx/>
              <a:latin typeface="Franklin Gothic Book"/>
              <a:ea typeface="+mn-ea"/>
              <a:cs typeface="+mn-cs"/>
            </a:endParaRPr>
          </a:p>
        </p:txBody>
      </p:sp>
      <p:sp>
        <p:nvSpPr>
          <p:cNvPr id="12" name="Rectangle 11">
            <a:extLst>
              <a:ext uri="{FF2B5EF4-FFF2-40B4-BE49-F238E27FC236}">
                <a16:creationId xmlns:a16="http://schemas.microsoft.com/office/drawing/2014/main" id="{132C93B4-9884-497A-8963-A4BA952361E7}"/>
              </a:ext>
            </a:extLst>
          </p:cNvPr>
          <p:cNvSpPr/>
          <p:nvPr/>
        </p:nvSpPr>
        <p:spPr>
          <a:xfrm>
            <a:off x="5026436" y="4097779"/>
            <a:ext cx="1553780" cy="786317"/>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57200"/>
            <a:endParaRPr lang="en-US" dirty="0">
              <a:solidFill>
                <a:srgbClr val="3C3C3B"/>
              </a:solidFill>
              <a:latin typeface="Franklin Gothic Book"/>
            </a:endParaRPr>
          </a:p>
        </p:txBody>
      </p:sp>
      <p:sp>
        <p:nvSpPr>
          <p:cNvPr id="13" name="Rectangle 12">
            <a:extLst>
              <a:ext uri="{FF2B5EF4-FFF2-40B4-BE49-F238E27FC236}">
                <a16:creationId xmlns:a16="http://schemas.microsoft.com/office/drawing/2014/main" id="{99EE7B2F-F4E0-4DD4-8BB5-30008FA0BF18}"/>
              </a:ext>
            </a:extLst>
          </p:cNvPr>
          <p:cNvSpPr/>
          <p:nvPr/>
        </p:nvSpPr>
        <p:spPr>
          <a:xfrm>
            <a:off x="6580217" y="1083597"/>
            <a:ext cx="1498968" cy="3800499"/>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57200"/>
            <a:endParaRPr lang="en-US" dirty="0">
              <a:solidFill>
                <a:srgbClr val="3C3C3B"/>
              </a:solidFill>
              <a:latin typeface="Franklin Gothic Book"/>
            </a:endParaRPr>
          </a:p>
        </p:txBody>
      </p:sp>
      <p:sp>
        <p:nvSpPr>
          <p:cNvPr id="14" name="TextBox 13">
            <a:extLst>
              <a:ext uri="{FF2B5EF4-FFF2-40B4-BE49-F238E27FC236}">
                <a16:creationId xmlns:a16="http://schemas.microsoft.com/office/drawing/2014/main" id="{1E8A281A-FF4D-4FB2-8773-62FF3E3DE65A}"/>
              </a:ext>
            </a:extLst>
          </p:cNvPr>
          <p:cNvSpPr txBox="1"/>
          <p:nvPr/>
        </p:nvSpPr>
        <p:spPr>
          <a:xfrm>
            <a:off x="6632490" y="5358173"/>
            <a:ext cx="1402673" cy="553998"/>
          </a:xfrm>
          <a:prstGeom prst="rect">
            <a:avLst/>
          </a:prstGeom>
          <a:noFill/>
          <a:ln>
            <a:noFill/>
          </a:ln>
        </p:spPr>
        <p:txBody>
          <a:bodyPr wrap="square" lIns="91440" tIns="91440" rIns="91440" bIns="9144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chemeClr val="accent4"/>
                </a:solidFill>
                <a:effectLst/>
                <a:uLnTx/>
                <a:uFillTx/>
                <a:latin typeface="+mj-lt"/>
                <a:ea typeface="+mn-ea"/>
                <a:cs typeface="+mn-cs"/>
              </a:rPr>
              <a:t>Costs funded by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chemeClr val="accent4"/>
                </a:solidFill>
                <a:effectLst/>
                <a:uLnTx/>
                <a:uFillTx/>
                <a:latin typeface="+mj-lt"/>
                <a:ea typeface="+mn-ea"/>
                <a:cs typeface="+mn-cs"/>
              </a:rPr>
              <a:t>program grant(s)</a:t>
            </a:r>
          </a:p>
        </p:txBody>
      </p:sp>
      <p:sp>
        <p:nvSpPr>
          <p:cNvPr id="15" name="TextBox 14">
            <a:extLst>
              <a:ext uri="{FF2B5EF4-FFF2-40B4-BE49-F238E27FC236}">
                <a16:creationId xmlns:a16="http://schemas.microsoft.com/office/drawing/2014/main" id="{DCA7A79B-DB07-45EC-9F6F-AB524711064C}"/>
              </a:ext>
            </a:extLst>
          </p:cNvPr>
          <p:cNvSpPr txBox="1"/>
          <p:nvPr/>
        </p:nvSpPr>
        <p:spPr>
          <a:xfrm>
            <a:off x="3606826" y="5392779"/>
            <a:ext cx="300428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chemeClr val="accent4"/>
                </a:solidFill>
                <a:effectLst/>
                <a:uLnTx/>
                <a:uFillTx/>
                <a:latin typeface="+mj-lt"/>
                <a:ea typeface="+mn-ea"/>
                <a:cs typeface="+mn-cs"/>
              </a:rPr>
              <a:t>Costs funded by indirect rate from program grant(s) or unrestricted revenue</a:t>
            </a:r>
          </a:p>
        </p:txBody>
      </p:sp>
      <p:sp>
        <p:nvSpPr>
          <p:cNvPr id="16" name="Rectangle 15">
            <a:extLst>
              <a:ext uri="{FF2B5EF4-FFF2-40B4-BE49-F238E27FC236}">
                <a16:creationId xmlns:a16="http://schemas.microsoft.com/office/drawing/2014/main" id="{0C608A3B-9948-483B-AF78-ABC39FE8F29E}"/>
              </a:ext>
            </a:extLst>
          </p:cNvPr>
          <p:cNvSpPr/>
          <p:nvPr/>
        </p:nvSpPr>
        <p:spPr>
          <a:xfrm>
            <a:off x="6581165" y="4892702"/>
            <a:ext cx="1498020" cy="215099"/>
          </a:xfrm>
          <a:prstGeom prst="rect">
            <a:avLst/>
          </a:prstGeom>
          <a:noFill/>
          <a:ln w="38100">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57200"/>
            <a:endParaRPr lang="en-US" dirty="0">
              <a:solidFill>
                <a:srgbClr val="3C3C3B"/>
              </a:solidFill>
              <a:latin typeface="Franklin Gothic Book"/>
            </a:endParaRPr>
          </a:p>
        </p:txBody>
      </p:sp>
      <p:sp>
        <p:nvSpPr>
          <p:cNvPr id="17" name="Rectangle 16">
            <a:extLst>
              <a:ext uri="{FF2B5EF4-FFF2-40B4-BE49-F238E27FC236}">
                <a16:creationId xmlns:a16="http://schemas.microsoft.com/office/drawing/2014/main" id="{2279D837-F0BA-48F9-8A4C-75E199C9BC3D}"/>
              </a:ext>
            </a:extLst>
          </p:cNvPr>
          <p:cNvSpPr/>
          <p:nvPr/>
        </p:nvSpPr>
        <p:spPr>
          <a:xfrm>
            <a:off x="5026434" y="4895553"/>
            <a:ext cx="1546613" cy="210982"/>
          </a:xfrm>
          <a:prstGeom prst="rect">
            <a:avLst/>
          </a:prstGeom>
          <a:noFill/>
          <a:ln w="38100">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57200"/>
            <a:endParaRPr lang="en-US" dirty="0">
              <a:solidFill>
                <a:srgbClr val="3C3C3B"/>
              </a:solidFill>
              <a:latin typeface="Franklin Gothic Book"/>
            </a:endParaRPr>
          </a:p>
        </p:txBody>
      </p:sp>
      <p:cxnSp>
        <p:nvCxnSpPr>
          <p:cNvPr id="18" name="Straight Arrow Connector 17">
            <a:extLst>
              <a:ext uri="{FF2B5EF4-FFF2-40B4-BE49-F238E27FC236}">
                <a16:creationId xmlns:a16="http://schemas.microsoft.com/office/drawing/2014/main" id="{42EE7550-5416-434A-83C2-07396406AA50}"/>
              </a:ext>
            </a:extLst>
          </p:cNvPr>
          <p:cNvCxnSpPr>
            <a:cxnSpLocks/>
          </p:cNvCxnSpPr>
          <p:nvPr/>
        </p:nvCxnSpPr>
        <p:spPr>
          <a:xfrm flipV="1">
            <a:off x="7279235" y="5108886"/>
            <a:ext cx="0" cy="287526"/>
          </a:xfrm>
          <a:prstGeom prst="straightConnector1">
            <a:avLst/>
          </a:prstGeom>
          <a:ln w="41275" cap="flat" cmpd="sng" algn="ctr">
            <a:solidFill>
              <a:schemeClr val="accent4"/>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D46466B-8867-4CD8-97BB-353803C9213A}"/>
              </a:ext>
            </a:extLst>
          </p:cNvPr>
          <p:cNvCxnSpPr>
            <a:cxnSpLocks/>
          </p:cNvCxnSpPr>
          <p:nvPr/>
        </p:nvCxnSpPr>
        <p:spPr>
          <a:xfrm flipV="1">
            <a:off x="5803139" y="5119046"/>
            <a:ext cx="0" cy="257830"/>
          </a:xfrm>
          <a:prstGeom prst="straightConnector1">
            <a:avLst/>
          </a:prstGeom>
          <a:ln w="41275" cap="flat" cmpd="sng" algn="ctr">
            <a:solidFill>
              <a:schemeClr val="accent4"/>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504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2" grpId="0" animBg="1"/>
      <p:bldP spid="13" grpId="0" animBg="1"/>
      <p:bldP spid="14" grpId="0"/>
      <p:bldP spid="15" grpId="0"/>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A07A3A-5D78-4DE6-B6CB-DFB8026DD73F}"/>
              </a:ext>
            </a:extLst>
          </p:cNvPr>
          <p:cNvSpPr>
            <a:spLocks noGrp="1"/>
          </p:cNvSpPr>
          <p:nvPr>
            <p:ph type="title"/>
          </p:nvPr>
        </p:nvSpPr>
        <p:spPr/>
        <p:txBody>
          <a:bodyPr/>
          <a:lstStyle/>
          <a:p>
            <a:r>
              <a:rPr lang="en-US" dirty="0"/>
              <a:t>Revenue and Expenses by Program</a:t>
            </a:r>
          </a:p>
        </p:txBody>
      </p:sp>
      <p:sp>
        <p:nvSpPr>
          <p:cNvPr id="3" name="Footer Placeholder 2">
            <a:extLst>
              <a:ext uri="{FF2B5EF4-FFF2-40B4-BE49-F238E27FC236}">
                <a16:creationId xmlns:a16="http://schemas.microsoft.com/office/drawing/2014/main" id="{E5A55507-E742-4167-90A3-60CA4EDC879B}"/>
              </a:ext>
            </a:extLst>
          </p:cNvPr>
          <p:cNvSpPr>
            <a:spLocks noGrp="1"/>
          </p:cNvSpPr>
          <p:nvPr>
            <p:ph type="ftr" sz="quarter" idx="10"/>
          </p:nvPr>
        </p:nvSpPr>
        <p:spPr/>
        <p:txBody>
          <a:bodyPr/>
          <a:lstStyle/>
          <a:p>
            <a:r>
              <a:rPr lang="en-US"/>
              <a:t>grantee financial resilience</a:t>
            </a:r>
            <a:endParaRPr lang="en-US" dirty="0"/>
          </a:p>
        </p:txBody>
      </p:sp>
      <p:pic>
        <p:nvPicPr>
          <p:cNvPr id="7" name="Picture 6">
            <a:extLst>
              <a:ext uri="{FF2B5EF4-FFF2-40B4-BE49-F238E27FC236}">
                <a16:creationId xmlns:a16="http://schemas.microsoft.com/office/drawing/2014/main" id="{C1265ADC-EB16-4AB3-801D-0C55DC1B203F}"/>
              </a:ext>
            </a:extLst>
          </p:cNvPr>
          <p:cNvPicPr>
            <a:picLocks noChangeAspect="1"/>
          </p:cNvPicPr>
          <p:nvPr/>
        </p:nvPicPr>
        <p:blipFill rotWithShape="1">
          <a:blip r:embed="rId2"/>
          <a:srcRect l="8667" t="15481" r="30833" b="6718"/>
          <a:stretch/>
        </p:blipFill>
        <p:spPr>
          <a:xfrm>
            <a:off x="2549628" y="757181"/>
            <a:ext cx="6357815" cy="5131790"/>
          </a:xfrm>
          <a:prstGeom prst="rect">
            <a:avLst/>
          </a:prstGeom>
        </p:spPr>
      </p:pic>
      <p:sp>
        <p:nvSpPr>
          <p:cNvPr id="8" name="TextBox 7">
            <a:extLst>
              <a:ext uri="{FF2B5EF4-FFF2-40B4-BE49-F238E27FC236}">
                <a16:creationId xmlns:a16="http://schemas.microsoft.com/office/drawing/2014/main" id="{FAF57EFA-5922-458D-A248-DE73A5C1EE04}"/>
              </a:ext>
            </a:extLst>
          </p:cNvPr>
          <p:cNvSpPr txBox="1"/>
          <p:nvPr/>
        </p:nvSpPr>
        <p:spPr>
          <a:xfrm>
            <a:off x="396534" y="5360940"/>
            <a:ext cx="1917240" cy="523220"/>
          </a:xfrm>
          <a:prstGeom prst="rect">
            <a:avLst/>
          </a:prstGeom>
          <a:noFill/>
        </p:spPr>
        <p:txBody>
          <a:bodyPr wrap="square" rtlCol="0">
            <a:spAutoFit/>
          </a:bodyPr>
          <a:lstStyle/>
          <a:p>
            <a:pPr algn="r"/>
            <a:r>
              <a:rPr lang="en-US" sz="1400" dirty="0">
                <a:solidFill>
                  <a:schemeClr val="accent2"/>
                </a:solidFill>
                <a:latin typeface="+mj-lt"/>
              </a:rPr>
              <a:t>Surplus/Deficit</a:t>
            </a:r>
          </a:p>
          <a:p>
            <a:pPr algn="r"/>
            <a:r>
              <a:rPr lang="en-US" sz="1400" dirty="0">
                <a:solidFill>
                  <a:schemeClr val="accent2"/>
                </a:solidFill>
                <a:latin typeface="+mj-lt"/>
              </a:rPr>
              <a:t>By Program</a:t>
            </a:r>
          </a:p>
        </p:txBody>
      </p:sp>
      <p:cxnSp>
        <p:nvCxnSpPr>
          <p:cNvPr id="10" name="Straight Arrow Connector 9">
            <a:extLst>
              <a:ext uri="{FF2B5EF4-FFF2-40B4-BE49-F238E27FC236}">
                <a16:creationId xmlns:a16="http://schemas.microsoft.com/office/drawing/2014/main" id="{52D62C82-1612-49DA-8C65-65863251C4CE}"/>
              </a:ext>
            </a:extLst>
          </p:cNvPr>
          <p:cNvCxnSpPr>
            <a:cxnSpLocks/>
          </p:cNvCxnSpPr>
          <p:nvPr/>
        </p:nvCxnSpPr>
        <p:spPr>
          <a:xfrm>
            <a:off x="2293678" y="5622550"/>
            <a:ext cx="308845" cy="0"/>
          </a:xfrm>
          <a:prstGeom prst="straightConnector1">
            <a:avLst/>
          </a:prstGeom>
          <a:ln w="41275" cap="flat" cmpd="sng" algn="ctr">
            <a:solidFill>
              <a:schemeClr val="accent2"/>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045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FC87CEB-1494-44A9-AB31-453745589C1C}"/>
              </a:ext>
            </a:extLst>
          </p:cNvPr>
          <p:cNvSpPr>
            <a:spLocks noGrp="1"/>
          </p:cNvSpPr>
          <p:nvPr>
            <p:ph type="ftr" sz="quarter" idx="16"/>
          </p:nvPr>
        </p:nvSpPr>
        <p:spPr/>
        <p:txBody>
          <a:bodyPr/>
          <a:lstStyle/>
          <a:p>
            <a:r>
              <a:rPr lang="en-US"/>
              <a:t>grantee financial resilience</a:t>
            </a:r>
            <a:endParaRPr lang="en-US" dirty="0"/>
          </a:p>
        </p:txBody>
      </p:sp>
      <p:sp>
        <p:nvSpPr>
          <p:cNvPr id="5" name="Title 4">
            <a:extLst>
              <a:ext uri="{FF2B5EF4-FFF2-40B4-BE49-F238E27FC236}">
                <a16:creationId xmlns:a16="http://schemas.microsoft.com/office/drawing/2014/main" id="{167129EC-EF4D-4E35-B13B-2C4B10C37297}"/>
              </a:ext>
            </a:extLst>
          </p:cNvPr>
          <p:cNvSpPr>
            <a:spLocks noGrp="1"/>
          </p:cNvSpPr>
          <p:nvPr>
            <p:ph type="title"/>
          </p:nvPr>
        </p:nvSpPr>
        <p:spPr>
          <a:xfrm>
            <a:off x="266701" y="685800"/>
            <a:ext cx="6978161" cy="958850"/>
          </a:xfrm>
        </p:spPr>
        <p:txBody>
          <a:bodyPr/>
          <a:lstStyle/>
          <a:p>
            <a:r>
              <a:rPr lang="en-US" dirty="0"/>
              <a:t>Strategies for Funding “Tier 3” Costs</a:t>
            </a:r>
          </a:p>
        </p:txBody>
      </p:sp>
      <p:sp>
        <p:nvSpPr>
          <p:cNvPr id="21" name="Rectangle 20">
            <a:extLst>
              <a:ext uri="{FF2B5EF4-FFF2-40B4-BE49-F238E27FC236}">
                <a16:creationId xmlns:a16="http://schemas.microsoft.com/office/drawing/2014/main" id="{032A1B1D-6022-445A-B552-81E1A907FF1F}"/>
              </a:ext>
            </a:extLst>
          </p:cNvPr>
          <p:cNvSpPr/>
          <p:nvPr/>
        </p:nvSpPr>
        <p:spPr>
          <a:xfrm>
            <a:off x="909793" y="1647929"/>
            <a:ext cx="7380096" cy="1081993"/>
          </a:xfrm>
          <a:prstGeom prst="rect">
            <a:avLst/>
          </a:prstGeom>
          <a:solidFill>
            <a:schemeClr val="accent6">
              <a:lumMod val="20000"/>
              <a:lumOff val="80000"/>
            </a:schemeClr>
          </a:solidFill>
        </p:spPr>
        <p:txBody>
          <a:bodyPr wrap="square" lIns="1188720" tIns="182880" rIns="274320" bIns="182880" rtlCol="0" anchor="ctr">
            <a:noAutofit/>
          </a:bodyPr>
          <a:lstStyle/>
          <a:p>
            <a:r>
              <a:rPr lang="en-US" sz="2000" dirty="0"/>
              <a:t>Raise unrestricted dollars </a:t>
            </a:r>
          </a:p>
        </p:txBody>
      </p:sp>
      <p:sp>
        <p:nvSpPr>
          <p:cNvPr id="22" name="Rectangle 21">
            <a:extLst>
              <a:ext uri="{FF2B5EF4-FFF2-40B4-BE49-F238E27FC236}">
                <a16:creationId xmlns:a16="http://schemas.microsoft.com/office/drawing/2014/main" id="{4E29E309-A0BA-43CC-BAC9-E29C1C16F66A}"/>
              </a:ext>
            </a:extLst>
          </p:cNvPr>
          <p:cNvSpPr/>
          <p:nvPr/>
        </p:nvSpPr>
        <p:spPr>
          <a:xfrm>
            <a:off x="909793" y="2959005"/>
            <a:ext cx="7380096" cy="1081994"/>
          </a:xfrm>
          <a:prstGeom prst="rect">
            <a:avLst/>
          </a:prstGeom>
          <a:solidFill>
            <a:schemeClr val="accent6">
              <a:lumMod val="20000"/>
              <a:lumOff val="80000"/>
            </a:schemeClr>
          </a:solidFill>
        </p:spPr>
        <p:txBody>
          <a:bodyPr rot="0" spcFirstLastPara="0" vertOverflow="overflow" horzOverflow="overflow" vert="horz" wrap="square" lIns="1188720" tIns="182880" rIns="274320" bIns="182880" numCol="1" spcCol="0" rtlCol="0" fromWordArt="0" anchor="ctr" anchorCtr="0" forceAA="0" compatLnSpc="1">
            <a:prstTxWarp prst="textNoShape">
              <a:avLst/>
            </a:prstTxWarp>
            <a:noAutofit/>
          </a:bodyPr>
          <a:lstStyle/>
          <a:p>
            <a:r>
              <a:rPr lang="en-US" sz="2000" dirty="0"/>
              <a:t>Develop an earned revenue stream that covers the true cost of the associated program</a:t>
            </a:r>
          </a:p>
        </p:txBody>
      </p:sp>
      <p:sp>
        <p:nvSpPr>
          <p:cNvPr id="23" name="Rectangle 22">
            <a:extLst>
              <a:ext uri="{FF2B5EF4-FFF2-40B4-BE49-F238E27FC236}">
                <a16:creationId xmlns:a16="http://schemas.microsoft.com/office/drawing/2014/main" id="{15469471-D18F-4AFD-B31B-154F029D8913}"/>
              </a:ext>
            </a:extLst>
          </p:cNvPr>
          <p:cNvSpPr/>
          <p:nvPr/>
        </p:nvSpPr>
        <p:spPr>
          <a:xfrm>
            <a:off x="909792" y="4263732"/>
            <a:ext cx="7380097" cy="1081994"/>
          </a:xfrm>
          <a:prstGeom prst="rect">
            <a:avLst/>
          </a:prstGeom>
          <a:solidFill>
            <a:schemeClr val="accent6">
              <a:lumMod val="20000"/>
              <a:lumOff val="80000"/>
            </a:schemeClr>
          </a:solidFill>
        </p:spPr>
        <p:txBody>
          <a:bodyPr rot="0" spcFirstLastPara="0" vertOverflow="overflow" horzOverflow="overflow" vert="horz" wrap="square" lIns="1188720" tIns="182880" rIns="274320" bIns="182880" numCol="1" spcCol="0" rtlCol="0" fromWordArt="0" anchor="ctr" anchorCtr="0" forceAA="0" compatLnSpc="1">
            <a:prstTxWarp prst="textNoShape">
              <a:avLst/>
            </a:prstTxWarp>
            <a:noAutofit/>
          </a:bodyPr>
          <a:lstStyle/>
          <a:p>
            <a:r>
              <a:rPr lang="en-US" sz="2000" dirty="0"/>
              <a:t>Indirect cost recovery (i.e. building an indirect cost rate into requests for restricted program funds)</a:t>
            </a:r>
          </a:p>
        </p:txBody>
      </p:sp>
      <p:sp>
        <p:nvSpPr>
          <p:cNvPr id="3" name="Oval 2">
            <a:extLst>
              <a:ext uri="{FF2B5EF4-FFF2-40B4-BE49-F238E27FC236}">
                <a16:creationId xmlns:a16="http://schemas.microsoft.com/office/drawing/2014/main" id="{025AA192-DB9B-4B94-9F2C-A3781E10220F}"/>
              </a:ext>
            </a:extLst>
          </p:cNvPr>
          <p:cNvSpPr/>
          <p:nvPr/>
        </p:nvSpPr>
        <p:spPr>
          <a:xfrm>
            <a:off x="1111236" y="1798621"/>
            <a:ext cx="727536" cy="727536"/>
          </a:xfrm>
          <a:prstGeom prst="ellipse">
            <a:avLst/>
          </a:prstGeom>
          <a:solidFill>
            <a:schemeClr val="accent6"/>
          </a:solidFill>
        </p:spPr>
        <p:txBody>
          <a:bodyPr lIns="0" tIns="0" rIns="0" bIns="0" rtlCol="0" anchor="ctr">
            <a:noAutofit/>
          </a:bodyPr>
          <a:lstStyle/>
          <a:p>
            <a:pPr algn="ctr">
              <a:spcBef>
                <a:spcPct val="20000"/>
              </a:spcBef>
            </a:pPr>
            <a:r>
              <a:rPr lang="en-US" sz="3200" b="1" kern="0" dirty="0">
                <a:solidFill>
                  <a:schemeClr val="bg1"/>
                </a:solidFill>
                <a:latin typeface="Trebuchet MS"/>
              </a:rPr>
              <a:t>1</a:t>
            </a:r>
          </a:p>
        </p:txBody>
      </p:sp>
      <p:sp>
        <p:nvSpPr>
          <p:cNvPr id="29" name="Oval 28">
            <a:extLst>
              <a:ext uri="{FF2B5EF4-FFF2-40B4-BE49-F238E27FC236}">
                <a16:creationId xmlns:a16="http://schemas.microsoft.com/office/drawing/2014/main" id="{9EA33FEB-AE25-45BC-834A-3CA1B88FDD60}"/>
              </a:ext>
            </a:extLst>
          </p:cNvPr>
          <p:cNvSpPr/>
          <p:nvPr/>
        </p:nvSpPr>
        <p:spPr>
          <a:xfrm>
            <a:off x="1111236" y="3147509"/>
            <a:ext cx="727536" cy="727536"/>
          </a:xfrm>
          <a:prstGeom prst="ellipse">
            <a:avLst/>
          </a:prstGeom>
          <a:solidFill>
            <a:schemeClr val="accent6"/>
          </a:solidFill>
        </p:spPr>
        <p:txBody>
          <a:bodyPr lIns="0" tIns="0" rIns="0" bIns="0" rtlCol="0" anchor="ctr">
            <a:noAutofit/>
          </a:bodyPr>
          <a:lstStyle/>
          <a:p>
            <a:pPr algn="ctr">
              <a:spcBef>
                <a:spcPct val="20000"/>
              </a:spcBef>
            </a:pPr>
            <a:r>
              <a:rPr lang="en-US" sz="3200" b="1" kern="0" dirty="0">
                <a:solidFill>
                  <a:schemeClr val="bg1"/>
                </a:solidFill>
                <a:latin typeface="Trebuchet MS"/>
              </a:rPr>
              <a:t>2</a:t>
            </a:r>
          </a:p>
        </p:txBody>
      </p:sp>
      <p:sp>
        <p:nvSpPr>
          <p:cNvPr id="34" name="Oval 33">
            <a:extLst>
              <a:ext uri="{FF2B5EF4-FFF2-40B4-BE49-F238E27FC236}">
                <a16:creationId xmlns:a16="http://schemas.microsoft.com/office/drawing/2014/main" id="{FE927B4D-E31A-430D-A431-D11A3F655DCA}"/>
              </a:ext>
            </a:extLst>
          </p:cNvPr>
          <p:cNvSpPr/>
          <p:nvPr/>
        </p:nvSpPr>
        <p:spPr>
          <a:xfrm>
            <a:off x="1111236" y="4448497"/>
            <a:ext cx="727536" cy="727536"/>
          </a:xfrm>
          <a:prstGeom prst="ellipse">
            <a:avLst/>
          </a:prstGeom>
          <a:solidFill>
            <a:schemeClr val="accent6"/>
          </a:solidFill>
        </p:spPr>
        <p:txBody>
          <a:bodyPr lIns="0" tIns="0" rIns="0" bIns="0" rtlCol="0" anchor="ctr">
            <a:noAutofit/>
          </a:bodyPr>
          <a:lstStyle/>
          <a:p>
            <a:pPr algn="ctr">
              <a:spcBef>
                <a:spcPct val="20000"/>
              </a:spcBef>
            </a:pPr>
            <a:r>
              <a:rPr lang="en-US" sz="3200" b="1" kern="0" dirty="0">
                <a:solidFill>
                  <a:schemeClr val="bg1"/>
                </a:solidFill>
                <a:latin typeface="Trebuchet MS"/>
              </a:rPr>
              <a:t>3</a:t>
            </a:r>
          </a:p>
        </p:txBody>
      </p:sp>
      <p:sp>
        <p:nvSpPr>
          <p:cNvPr id="16" name="Rectangle 15">
            <a:extLst>
              <a:ext uri="{FF2B5EF4-FFF2-40B4-BE49-F238E27FC236}">
                <a16:creationId xmlns:a16="http://schemas.microsoft.com/office/drawing/2014/main" id="{449B04AA-CBA7-49EE-A547-53EBAF9EEEF8}"/>
              </a:ext>
            </a:extLst>
          </p:cNvPr>
          <p:cNvSpPr/>
          <p:nvPr/>
        </p:nvSpPr>
        <p:spPr>
          <a:xfrm>
            <a:off x="909792" y="4263732"/>
            <a:ext cx="7380097" cy="1081994"/>
          </a:xfrm>
          <a:prstGeom prst="rect">
            <a:avLst/>
          </a:prstGeom>
          <a:solidFill>
            <a:schemeClr val="accent2"/>
          </a:solidFill>
        </p:spPr>
        <p:txBody>
          <a:bodyPr rot="0" spcFirstLastPara="0" vertOverflow="overflow" horzOverflow="overflow" vert="horz" wrap="square" lIns="1188720" tIns="182880" rIns="274320" bIns="182880" numCol="1" spcCol="0" rtlCol="0" fromWordArt="0" anchor="ctr" anchorCtr="0" forceAA="0" compatLnSpc="1">
            <a:prstTxWarp prst="textNoShape">
              <a:avLst/>
            </a:prstTxWarp>
            <a:noAutofit/>
          </a:bodyPr>
          <a:lstStyle/>
          <a:p>
            <a:r>
              <a:rPr lang="en-US" sz="2000" dirty="0">
                <a:solidFill>
                  <a:schemeClr val="bg1"/>
                </a:solidFill>
              </a:rPr>
              <a:t>Indirect cost recovery (i.e. building an indirect cost rate into requests for restricted program funds)</a:t>
            </a:r>
          </a:p>
        </p:txBody>
      </p:sp>
      <p:sp>
        <p:nvSpPr>
          <p:cNvPr id="17" name="Oval 16">
            <a:extLst>
              <a:ext uri="{FF2B5EF4-FFF2-40B4-BE49-F238E27FC236}">
                <a16:creationId xmlns:a16="http://schemas.microsoft.com/office/drawing/2014/main" id="{E58CEB5B-ED73-42DD-B468-5BF1E2820786}"/>
              </a:ext>
            </a:extLst>
          </p:cNvPr>
          <p:cNvSpPr/>
          <p:nvPr/>
        </p:nvSpPr>
        <p:spPr>
          <a:xfrm>
            <a:off x="1111236" y="4448497"/>
            <a:ext cx="727536" cy="727536"/>
          </a:xfrm>
          <a:prstGeom prst="ellipse">
            <a:avLst/>
          </a:prstGeom>
          <a:solidFill>
            <a:schemeClr val="bg1"/>
          </a:solidFill>
        </p:spPr>
        <p:txBody>
          <a:bodyPr lIns="0" tIns="0" rIns="0" bIns="0" rtlCol="0" anchor="ctr">
            <a:noAutofit/>
          </a:bodyPr>
          <a:lstStyle/>
          <a:p>
            <a:pPr algn="ctr">
              <a:spcBef>
                <a:spcPct val="20000"/>
              </a:spcBef>
            </a:pPr>
            <a:r>
              <a:rPr lang="en-US" sz="3200" b="1" kern="0" dirty="0">
                <a:solidFill>
                  <a:schemeClr val="accent2"/>
                </a:solidFill>
                <a:latin typeface="Trebuchet MS"/>
              </a:rPr>
              <a:t>3</a:t>
            </a:r>
          </a:p>
        </p:txBody>
      </p:sp>
    </p:spTree>
    <p:extLst>
      <p:ext uri="{BB962C8B-B14F-4D97-AF65-F5344CB8AC3E}">
        <p14:creationId xmlns:p14="http://schemas.microsoft.com/office/powerpoint/2010/main" val="398593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3" grpId="0" animBg="1"/>
      <p:bldP spid="29" grpId="0" animBg="1"/>
      <p:bldP spid="34" grpId="0" animBg="1"/>
      <p:bldP spid="16"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121D1-B5AE-425B-BD35-84D70939B252}"/>
              </a:ext>
            </a:extLst>
          </p:cNvPr>
          <p:cNvSpPr>
            <a:spLocks noGrp="1"/>
          </p:cNvSpPr>
          <p:nvPr>
            <p:ph type="ctrTitle"/>
          </p:nvPr>
        </p:nvSpPr>
        <p:spPr/>
        <p:txBody>
          <a:bodyPr/>
          <a:lstStyle/>
          <a:p>
            <a:r>
              <a:rPr lang="en-US" dirty="0"/>
              <a:t>The True Cost Project: A Study of Indirect Cost</a:t>
            </a:r>
          </a:p>
        </p:txBody>
      </p:sp>
      <p:sp>
        <p:nvSpPr>
          <p:cNvPr id="4" name="Footer Placeholder 3">
            <a:extLst>
              <a:ext uri="{FF2B5EF4-FFF2-40B4-BE49-F238E27FC236}">
                <a16:creationId xmlns:a16="http://schemas.microsoft.com/office/drawing/2014/main" id="{B49D94E7-A124-4EF9-8C06-BF021E3451C0}"/>
              </a:ext>
            </a:extLst>
          </p:cNvPr>
          <p:cNvSpPr>
            <a:spLocks noGrp="1"/>
          </p:cNvSpPr>
          <p:nvPr>
            <p:ph type="ftr" sz="quarter" idx="3"/>
          </p:nvPr>
        </p:nvSpPr>
        <p:spPr/>
        <p:txBody>
          <a:bodyPr/>
          <a:lstStyle/>
          <a:p>
            <a:r>
              <a:rPr lang="en-US" dirty="0"/>
              <a:t>grantee financial resilience</a:t>
            </a:r>
          </a:p>
        </p:txBody>
      </p:sp>
    </p:spTree>
    <p:extLst>
      <p:ext uri="{BB962C8B-B14F-4D97-AF65-F5344CB8AC3E}">
        <p14:creationId xmlns:p14="http://schemas.microsoft.com/office/powerpoint/2010/main" val="942413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C93AC-1FA5-42A2-B5A9-99F609BB5F5A}"/>
              </a:ext>
            </a:extLst>
          </p:cNvPr>
          <p:cNvSpPr>
            <a:spLocks noGrp="1"/>
          </p:cNvSpPr>
          <p:nvPr>
            <p:ph type="title"/>
          </p:nvPr>
        </p:nvSpPr>
        <p:spPr/>
        <p:txBody>
          <a:bodyPr/>
          <a:lstStyle/>
          <a:p>
            <a:r>
              <a:rPr lang="en-US" dirty="0"/>
              <a:t>Poll: Do you have a maximum indirect cost rate for project grants? If so, what is the rate?</a:t>
            </a:r>
          </a:p>
        </p:txBody>
      </p:sp>
      <p:graphicFrame>
        <p:nvGraphicFramePr>
          <p:cNvPr id="8" name="Table 11">
            <a:extLst>
              <a:ext uri="{FF2B5EF4-FFF2-40B4-BE49-F238E27FC236}">
                <a16:creationId xmlns:a16="http://schemas.microsoft.com/office/drawing/2014/main" id="{EAB21D75-E3E1-478B-A9DF-B64D7D6B4963}"/>
              </a:ext>
            </a:extLst>
          </p:cNvPr>
          <p:cNvGraphicFramePr>
            <a:graphicFrameLocks noGrp="1"/>
          </p:cNvGraphicFramePr>
          <p:nvPr>
            <p:ph idx="1"/>
            <p:extLst>
              <p:ext uri="{D42A27DB-BD31-4B8C-83A1-F6EECF244321}">
                <p14:modId xmlns:p14="http://schemas.microsoft.com/office/powerpoint/2010/main" val="2449762312"/>
              </p:ext>
            </p:extLst>
          </p:nvPr>
        </p:nvGraphicFramePr>
        <p:xfrm>
          <a:off x="266700" y="1828800"/>
          <a:ext cx="6110349" cy="4049484"/>
        </p:xfrm>
        <a:graphic>
          <a:graphicData uri="http://schemas.openxmlformats.org/drawingml/2006/table">
            <a:tbl>
              <a:tblPr firstRow="1" bandRow="1">
                <a:tableStyleId>{5C22544A-7EE6-4342-B048-85BDC9FD1C3A}</a:tableStyleId>
              </a:tblPr>
              <a:tblGrid>
                <a:gridCol w="797002">
                  <a:extLst>
                    <a:ext uri="{9D8B030D-6E8A-4147-A177-3AD203B41FA5}">
                      <a16:colId xmlns:a16="http://schemas.microsoft.com/office/drawing/2014/main" val="710398218"/>
                    </a:ext>
                  </a:extLst>
                </a:gridCol>
                <a:gridCol w="5313347">
                  <a:extLst>
                    <a:ext uri="{9D8B030D-6E8A-4147-A177-3AD203B41FA5}">
                      <a16:colId xmlns:a16="http://schemas.microsoft.com/office/drawing/2014/main" val="660024261"/>
                    </a:ext>
                  </a:extLst>
                </a:gridCol>
              </a:tblGrid>
              <a:tr h="674914">
                <a:tc>
                  <a:txBody>
                    <a:bodyPr/>
                    <a:lstStyle/>
                    <a:p>
                      <a:pPr algn="ctr"/>
                      <a:r>
                        <a:rPr lang="en-US" sz="3200" b="1" dirty="0">
                          <a:solidFill>
                            <a:schemeClr val="bg1"/>
                          </a:solidFill>
                        </a:rPr>
                        <a:t>1</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b="0" dirty="0">
                          <a:solidFill>
                            <a:schemeClr val="tx2"/>
                          </a:solidFill>
                        </a:rPr>
                        <a:t>10% or less</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7703392"/>
                  </a:ext>
                </a:extLst>
              </a:tr>
              <a:tr h="674914">
                <a:tc>
                  <a:txBody>
                    <a:bodyPr/>
                    <a:lstStyle/>
                    <a:p>
                      <a:pPr algn="ctr"/>
                      <a:r>
                        <a:rPr lang="en-US" sz="3200" b="1" dirty="0">
                          <a:solidFill>
                            <a:schemeClr val="bg1"/>
                          </a:solidFill>
                        </a:rPr>
                        <a:t>2</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b="0" dirty="0">
                          <a:solidFill>
                            <a:schemeClr val="tx2"/>
                          </a:solidFill>
                        </a:rPr>
                        <a:t>Between 11% and 15%</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46182"/>
                  </a:ext>
                </a:extLst>
              </a:tr>
              <a:tr h="674914">
                <a:tc>
                  <a:txBody>
                    <a:bodyPr/>
                    <a:lstStyle/>
                    <a:p>
                      <a:pPr algn="ctr"/>
                      <a:r>
                        <a:rPr lang="en-US" sz="3200" b="1" dirty="0">
                          <a:solidFill>
                            <a:schemeClr val="bg1"/>
                          </a:solidFill>
                        </a:rPr>
                        <a:t>3</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b="0" dirty="0">
                          <a:solidFill>
                            <a:schemeClr val="tx2"/>
                          </a:solidFill>
                        </a:rPr>
                        <a:t>Between 15% and 20%</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9367601"/>
                  </a:ext>
                </a:extLst>
              </a:tr>
              <a:tr h="674914">
                <a:tc>
                  <a:txBody>
                    <a:bodyPr/>
                    <a:lstStyle/>
                    <a:p>
                      <a:pPr algn="ctr"/>
                      <a:r>
                        <a:rPr lang="en-US" sz="3200" b="1" dirty="0">
                          <a:solidFill>
                            <a:schemeClr val="bg1"/>
                          </a:solidFill>
                        </a:rPr>
                        <a:t>4</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t>Over 20%</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2389197"/>
                  </a:ext>
                </a:extLst>
              </a:tr>
              <a:tr h="674914">
                <a:tc>
                  <a:txBody>
                    <a:bodyPr/>
                    <a:lstStyle/>
                    <a:p>
                      <a:pPr algn="ctr"/>
                      <a:r>
                        <a:rPr lang="en-US" sz="3200" b="1" dirty="0">
                          <a:solidFill>
                            <a:schemeClr val="bg1"/>
                          </a:solidFill>
                        </a:rPr>
                        <a:t>5</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t>We fund indirect costs at their actual rate, as provided by the grantee</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5314157"/>
                  </a:ext>
                </a:extLst>
              </a:tr>
              <a:tr h="674914">
                <a:tc>
                  <a:txBody>
                    <a:bodyPr/>
                    <a:lstStyle/>
                    <a:p>
                      <a:pPr algn="ctr"/>
                      <a:r>
                        <a:rPr lang="en-US" sz="3200" b="1" dirty="0">
                          <a:solidFill>
                            <a:schemeClr val="bg1"/>
                          </a:solidFill>
                        </a:rPr>
                        <a:t>6</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284163" indent="-279400"/>
                      <a:r>
                        <a:rPr lang="en-US" sz="1800" dirty="0"/>
                        <a:t>N/A: we don’t make project grants</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6867729"/>
                  </a:ext>
                </a:extLst>
              </a:tr>
            </a:tbl>
          </a:graphicData>
        </a:graphic>
      </p:graphicFrame>
      <p:sp>
        <p:nvSpPr>
          <p:cNvPr id="4" name="Footer Placeholder 3">
            <a:extLst>
              <a:ext uri="{FF2B5EF4-FFF2-40B4-BE49-F238E27FC236}">
                <a16:creationId xmlns:a16="http://schemas.microsoft.com/office/drawing/2014/main" id="{072F64B5-0C54-4EE9-9A47-1C2CDA1406D4}"/>
              </a:ext>
            </a:extLst>
          </p:cNvPr>
          <p:cNvSpPr>
            <a:spLocks noGrp="1"/>
          </p:cNvSpPr>
          <p:nvPr>
            <p:ph type="ftr" sz="quarter" idx="10"/>
          </p:nvPr>
        </p:nvSpPr>
        <p:spPr/>
        <p:txBody>
          <a:bodyPr/>
          <a:lstStyle/>
          <a:p>
            <a:pPr>
              <a:defRPr/>
            </a:pPr>
            <a:r>
              <a:rPr lang="en-US" dirty="0"/>
              <a:t>grantee financial resilience</a:t>
            </a:r>
          </a:p>
        </p:txBody>
      </p:sp>
    </p:spTree>
    <p:extLst>
      <p:ext uri="{BB962C8B-B14F-4D97-AF65-F5344CB8AC3E}">
        <p14:creationId xmlns:p14="http://schemas.microsoft.com/office/powerpoint/2010/main" val="2795681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968973-1884-49F7-AE90-ECEA29944BB4}"/>
              </a:ext>
            </a:extLst>
          </p:cNvPr>
          <p:cNvSpPr>
            <a:spLocks noGrp="1"/>
          </p:cNvSpPr>
          <p:nvPr>
            <p:ph type="title"/>
          </p:nvPr>
        </p:nvSpPr>
        <p:spPr/>
        <p:txBody>
          <a:bodyPr/>
          <a:lstStyle/>
          <a:p>
            <a:r>
              <a:rPr lang="en-US" dirty="0"/>
              <a:t>True Cost Project</a:t>
            </a:r>
          </a:p>
        </p:txBody>
      </p:sp>
      <p:sp>
        <p:nvSpPr>
          <p:cNvPr id="3" name="Content Placeholder 2"/>
          <p:cNvSpPr>
            <a:spLocks noGrp="1"/>
          </p:cNvSpPr>
          <p:nvPr>
            <p:ph idx="1"/>
          </p:nvPr>
        </p:nvSpPr>
        <p:spPr>
          <a:xfrm>
            <a:off x="266700" y="1346200"/>
            <a:ext cx="8610600" cy="4292602"/>
          </a:xfrm>
        </p:spPr>
        <p:txBody>
          <a:bodyPr/>
          <a:lstStyle/>
          <a:p>
            <a:pPr marL="4762" indent="0">
              <a:buNone/>
            </a:pPr>
            <a:r>
              <a:rPr lang="en-US" dirty="0">
                <a:latin typeface="+mj-lt"/>
              </a:rPr>
              <a:t>Partnership between 5 foundations working to develop a shared, scalable solution to insufficient indirect cost recovery among nonprofits.</a:t>
            </a:r>
          </a:p>
          <a:p>
            <a:endParaRPr lang="en-US" dirty="0"/>
          </a:p>
        </p:txBody>
      </p:sp>
      <p:pic>
        <p:nvPicPr>
          <p:cNvPr id="6" name="Picture 4" descr="Image result for ford foundati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2347242"/>
            <a:ext cx="3709283" cy="9350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6205" y="4754995"/>
            <a:ext cx="4556461" cy="1234040"/>
          </a:xfrm>
          <a:prstGeom prst="rect">
            <a:avLst/>
          </a:prstGeom>
        </p:spPr>
      </p:pic>
      <p:pic>
        <p:nvPicPr>
          <p:cNvPr id="1034" name="Picture 10" descr="Image result for packard foundation"/>
          <p:cNvPicPr>
            <a:picLocks noChangeAspect="1" noChangeArrowheads="1"/>
          </p:cNvPicPr>
          <p:nvPr/>
        </p:nvPicPr>
        <p:blipFill rotWithShape="1">
          <a:blip r:embed="rId5">
            <a:extLst>
              <a:ext uri="{28A0092B-C50C-407E-A947-70E740481C1C}">
                <a14:useLocalDpi xmlns:a14="http://schemas.microsoft.com/office/drawing/2010/main" val="0"/>
              </a:ext>
            </a:extLst>
          </a:blip>
          <a:srcRect t="13882" b="15614"/>
          <a:stretch/>
        </p:blipFill>
        <p:spPr bwMode="auto">
          <a:xfrm>
            <a:off x="5635951" y="4227246"/>
            <a:ext cx="3212119" cy="1330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a:srcRect t="20509" b="17964"/>
          <a:stretch/>
        </p:blipFill>
        <p:spPr>
          <a:xfrm>
            <a:off x="5323716" y="2373807"/>
            <a:ext cx="2978254" cy="1078332"/>
          </a:xfrm>
          <a:prstGeom prst="rect">
            <a:avLst/>
          </a:prstGeom>
        </p:spPr>
      </p:pic>
      <p:pic>
        <p:nvPicPr>
          <p:cNvPr id="1026" name="Picture 2" descr="https://globenewswire.com/news-release/logo/555118/0/555118.jpg?lastModified=07%2F30%2F2018%2013%3A38%3A20&amp;size=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6389" y="3822144"/>
            <a:ext cx="2596277" cy="71830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3ED7C822-5355-45FB-A6F3-0F483B64AFB6}"/>
              </a:ext>
            </a:extLst>
          </p:cNvPr>
          <p:cNvSpPr>
            <a:spLocks noGrp="1"/>
          </p:cNvSpPr>
          <p:nvPr>
            <p:ph type="ftr" sz="quarter" idx="10"/>
          </p:nvPr>
        </p:nvSpPr>
        <p:spPr/>
        <p:txBody>
          <a:bodyPr/>
          <a:lstStyle/>
          <a:p>
            <a:r>
              <a:rPr lang="en-US"/>
              <a:t>grantee financial resilience</a:t>
            </a:r>
            <a:endParaRPr lang="en-US" dirty="0"/>
          </a:p>
        </p:txBody>
      </p:sp>
    </p:spTree>
    <p:extLst>
      <p:ext uri="{BB962C8B-B14F-4D97-AF65-F5344CB8AC3E}">
        <p14:creationId xmlns:p14="http://schemas.microsoft.com/office/powerpoint/2010/main" val="207986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F9E2B-A352-48ED-88C8-93BCBE5344B3}"/>
              </a:ext>
            </a:extLst>
          </p:cNvPr>
          <p:cNvSpPr>
            <a:spLocks noGrp="1"/>
          </p:cNvSpPr>
          <p:nvPr>
            <p:ph type="title"/>
          </p:nvPr>
        </p:nvSpPr>
        <p:spPr/>
        <p:txBody>
          <a:bodyPr/>
          <a:lstStyle/>
          <a:p>
            <a:r>
              <a:rPr lang="en-US" dirty="0"/>
              <a:t>True Cost Project: Key Findings &amp; Takeaways</a:t>
            </a:r>
          </a:p>
        </p:txBody>
      </p:sp>
      <p:sp>
        <p:nvSpPr>
          <p:cNvPr id="4" name="Footer Placeholder 3">
            <a:extLst>
              <a:ext uri="{FF2B5EF4-FFF2-40B4-BE49-F238E27FC236}">
                <a16:creationId xmlns:a16="http://schemas.microsoft.com/office/drawing/2014/main" id="{9E026678-3282-4372-8FAA-B4131D875037}"/>
              </a:ext>
            </a:extLst>
          </p:cNvPr>
          <p:cNvSpPr>
            <a:spLocks noGrp="1"/>
          </p:cNvSpPr>
          <p:nvPr>
            <p:ph type="ftr" sz="quarter" idx="10"/>
          </p:nvPr>
        </p:nvSpPr>
        <p:spPr/>
        <p:txBody>
          <a:bodyPr/>
          <a:lstStyle/>
          <a:p>
            <a:r>
              <a:rPr lang="en-US"/>
              <a:t>grantee financial resilience</a:t>
            </a:r>
            <a:endParaRPr lang="en-US" dirty="0"/>
          </a:p>
        </p:txBody>
      </p:sp>
      <p:pic>
        <p:nvPicPr>
          <p:cNvPr id="5" name="Content Placeholder 5">
            <a:extLst>
              <a:ext uri="{FF2B5EF4-FFF2-40B4-BE49-F238E27FC236}">
                <a16:creationId xmlns:a16="http://schemas.microsoft.com/office/drawing/2014/main" id="{406B294B-C4AA-4DCF-B31B-44450E5DD6EA}"/>
              </a:ext>
            </a:extLst>
          </p:cNvPr>
          <p:cNvPicPr>
            <a:picLocks noChangeAspect="1"/>
          </p:cNvPicPr>
          <p:nvPr/>
        </p:nvPicPr>
        <p:blipFill rotWithShape="1">
          <a:blip r:embed="rId2"/>
          <a:srcRect l="780" t="739" r="707" b="1182"/>
          <a:stretch/>
        </p:blipFill>
        <p:spPr>
          <a:xfrm>
            <a:off x="960476" y="1644650"/>
            <a:ext cx="7223048" cy="4305300"/>
          </a:xfrm>
          <a:prstGeom prst="rect">
            <a:avLst/>
          </a:prstGeom>
          <a:ln>
            <a:solidFill>
              <a:schemeClr val="tx1"/>
            </a:solidFill>
          </a:ln>
        </p:spPr>
      </p:pic>
    </p:spTree>
    <p:extLst>
      <p:ext uri="{BB962C8B-B14F-4D97-AF65-F5344CB8AC3E}">
        <p14:creationId xmlns:p14="http://schemas.microsoft.com/office/powerpoint/2010/main" val="368454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ircle: Hollow 8">
            <a:extLst>
              <a:ext uri="{FF2B5EF4-FFF2-40B4-BE49-F238E27FC236}">
                <a16:creationId xmlns:a16="http://schemas.microsoft.com/office/drawing/2014/main" id="{58C34387-0626-4DE9-90FE-D82A14337A54}"/>
              </a:ext>
            </a:extLst>
          </p:cNvPr>
          <p:cNvSpPr/>
          <p:nvPr/>
        </p:nvSpPr>
        <p:spPr>
          <a:xfrm>
            <a:off x="3360963" y="1828800"/>
            <a:ext cx="2422071" cy="2422071"/>
          </a:xfrm>
          <a:prstGeom prst="donut">
            <a:avLst>
              <a:gd name="adj" fmla="val 6998"/>
            </a:avLst>
          </a:prstGeom>
          <a:solidFill>
            <a:schemeClr val="tx2">
              <a:lumMod val="20000"/>
              <a:lumOff val="80000"/>
            </a:schemeClr>
          </a:solidFill>
          <a:ln>
            <a:noFill/>
          </a:ln>
        </p:spPr>
        <p:txBody>
          <a:bodyPr lIns="0" tIns="0" rIns="0" bIns="0" rtlCol="0" anchor="ctr">
            <a:noAutofit/>
          </a:bodyPr>
          <a:lstStyle/>
          <a:p>
            <a:pPr algn="l">
              <a:spcBef>
                <a:spcPct val="20000"/>
              </a:spcBef>
            </a:pPr>
            <a:endParaRPr lang="en-US" sz="2000" b="0" kern="0" dirty="0">
              <a:solidFill>
                <a:srgbClr val="404040"/>
              </a:solidFill>
              <a:latin typeface="Trebuchet MS"/>
            </a:endParaRPr>
          </a:p>
        </p:txBody>
      </p:sp>
      <p:sp>
        <p:nvSpPr>
          <p:cNvPr id="10" name="Isosceles Triangle 9">
            <a:extLst>
              <a:ext uri="{FF2B5EF4-FFF2-40B4-BE49-F238E27FC236}">
                <a16:creationId xmlns:a16="http://schemas.microsoft.com/office/drawing/2014/main" id="{61FC9534-B3C2-4D46-ABB5-EDA136123F65}"/>
              </a:ext>
            </a:extLst>
          </p:cNvPr>
          <p:cNvSpPr/>
          <p:nvPr/>
        </p:nvSpPr>
        <p:spPr>
          <a:xfrm rot="10800000">
            <a:off x="4365540" y="4079058"/>
            <a:ext cx="412917" cy="355963"/>
          </a:xfrm>
          <a:prstGeom prst="triangle">
            <a:avLst/>
          </a:prstGeom>
          <a:solidFill>
            <a:schemeClr val="accent2"/>
          </a:solidFill>
          <a:ln>
            <a:noFill/>
          </a:ln>
        </p:spPr>
        <p:txBody>
          <a:bodyPr lIns="0" tIns="0" rIns="0" bIns="0" rtlCol="0" anchor="ctr">
            <a:noAutofit/>
          </a:bodyPr>
          <a:lstStyle/>
          <a:p>
            <a:pPr algn="l">
              <a:spcBef>
                <a:spcPct val="20000"/>
              </a:spcBef>
            </a:pPr>
            <a:endParaRPr lang="en-US" sz="2000" b="0" kern="0" dirty="0">
              <a:solidFill>
                <a:srgbClr val="404040"/>
              </a:solidFill>
              <a:latin typeface="Trebuchet MS"/>
            </a:endParaRPr>
          </a:p>
        </p:txBody>
      </p:sp>
      <p:sp>
        <p:nvSpPr>
          <p:cNvPr id="2" name="Title 1">
            <a:extLst>
              <a:ext uri="{FF2B5EF4-FFF2-40B4-BE49-F238E27FC236}">
                <a16:creationId xmlns:a16="http://schemas.microsoft.com/office/drawing/2014/main" id="{C62F0F24-6D4C-466F-B2E8-787E090EF082}"/>
              </a:ext>
            </a:extLst>
          </p:cNvPr>
          <p:cNvSpPr>
            <a:spLocks noGrp="1"/>
          </p:cNvSpPr>
          <p:nvPr>
            <p:ph type="title"/>
          </p:nvPr>
        </p:nvSpPr>
        <p:spPr/>
        <p:txBody>
          <a:bodyPr/>
          <a:lstStyle/>
          <a:p>
            <a:r>
              <a:rPr lang="en-US" dirty="0"/>
              <a:t>True Cost Project: Sector Level Implications</a:t>
            </a:r>
          </a:p>
        </p:txBody>
      </p:sp>
      <p:sp>
        <p:nvSpPr>
          <p:cNvPr id="4" name="Footer Placeholder 3">
            <a:extLst>
              <a:ext uri="{FF2B5EF4-FFF2-40B4-BE49-F238E27FC236}">
                <a16:creationId xmlns:a16="http://schemas.microsoft.com/office/drawing/2014/main" id="{6E0024CF-4D3A-4F94-8902-672A1612B8CF}"/>
              </a:ext>
            </a:extLst>
          </p:cNvPr>
          <p:cNvSpPr>
            <a:spLocks noGrp="1"/>
          </p:cNvSpPr>
          <p:nvPr>
            <p:ph type="ftr" sz="quarter" idx="10"/>
          </p:nvPr>
        </p:nvSpPr>
        <p:spPr/>
        <p:txBody>
          <a:bodyPr/>
          <a:lstStyle/>
          <a:p>
            <a:r>
              <a:rPr lang="en-US"/>
              <a:t>grantee financial resilience</a:t>
            </a:r>
            <a:endParaRPr lang="en-US" dirty="0"/>
          </a:p>
        </p:txBody>
      </p:sp>
      <p:sp>
        <p:nvSpPr>
          <p:cNvPr id="5" name="Circle: Hollow 4">
            <a:extLst>
              <a:ext uri="{FF2B5EF4-FFF2-40B4-BE49-F238E27FC236}">
                <a16:creationId xmlns:a16="http://schemas.microsoft.com/office/drawing/2014/main" id="{49A0843D-7D3C-41FE-A9EB-F945C89BAD7C}"/>
              </a:ext>
            </a:extLst>
          </p:cNvPr>
          <p:cNvSpPr/>
          <p:nvPr/>
        </p:nvSpPr>
        <p:spPr>
          <a:xfrm>
            <a:off x="266701" y="1828800"/>
            <a:ext cx="2422071" cy="2422071"/>
          </a:xfrm>
          <a:prstGeom prst="donut">
            <a:avLst>
              <a:gd name="adj" fmla="val 6998"/>
            </a:avLst>
          </a:prstGeom>
          <a:solidFill>
            <a:schemeClr val="tx2">
              <a:lumMod val="20000"/>
              <a:lumOff val="80000"/>
            </a:schemeClr>
          </a:solidFill>
          <a:ln>
            <a:noFill/>
          </a:ln>
        </p:spPr>
        <p:txBody>
          <a:bodyPr lIns="0" tIns="0" rIns="0" bIns="0" rtlCol="0" anchor="ctr">
            <a:noAutofit/>
          </a:bodyPr>
          <a:lstStyle/>
          <a:p>
            <a:pPr algn="l">
              <a:spcBef>
                <a:spcPct val="20000"/>
              </a:spcBef>
            </a:pPr>
            <a:endParaRPr lang="en-US" sz="2000" b="0" kern="0" dirty="0">
              <a:solidFill>
                <a:srgbClr val="404040"/>
              </a:solidFill>
              <a:latin typeface="Trebuchet MS"/>
            </a:endParaRPr>
          </a:p>
        </p:txBody>
      </p:sp>
      <p:sp>
        <p:nvSpPr>
          <p:cNvPr id="6" name="Isosceles Triangle 5">
            <a:extLst>
              <a:ext uri="{FF2B5EF4-FFF2-40B4-BE49-F238E27FC236}">
                <a16:creationId xmlns:a16="http://schemas.microsoft.com/office/drawing/2014/main" id="{82423748-9BC9-43FA-97A9-04EA64C35D3B}"/>
              </a:ext>
            </a:extLst>
          </p:cNvPr>
          <p:cNvSpPr/>
          <p:nvPr/>
        </p:nvSpPr>
        <p:spPr>
          <a:xfrm rot="10800000">
            <a:off x="1267467" y="4072889"/>
            <a:ext cx="412917" cy="355963"/>
          </a:xfrm>
          <a:prstGeom prst="triangle">
            <a:avLst/>
          </a:prstGeom>
          <a:solidFill>
            <a:schemeClr val="accent2"/>
          </a:solidFill>
          <a:ln>
            <a:noFill/>
          </a:ln>
        </p:spPr>
        <p:txBody>
          <a:bodyPr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7" name="TextBox 6">
            <a:extLst>
              <a:ext uri="{FF2B5EF4-FFF2-40B4-BE49-F238E27FC236}">
                <a16:creationId xmlns:a16="http://schemas.microsoft.com/office/drawing/2014/main" id="{BEABB1D8-DEA2-400D-97F7-07D29BA72F09}"/>
              </a:ext>
            </a:extLst>
          </p:cNvPr>
          <p:cNvSpPr txBox="1"/>
          <p:nvPr/>
        </p:nvSpPr>
        <p:spPr>
          <a:xfrm>
            <a:off x="750571" y="2380433"/>
            <a:ext cx="1454331" cy="1306286"/>
          </a:xfrm>
          <a:prstGeom prst="rect">
            <a:avLst/>
          </a:prstGeom>
          <a:noFill/>
        </p:spPr>
        <p:txBody>
          <a:bodyPr wrap="square" lIns="0" tIns="0" rIns="0" bIns="0" rtlCol="0" anchor="ctr">
            <a:noAutofit/>
          </a:bodyPr>
          <a:lstStyle/>
          <a:p>
            <a:pPr algn="ctr"/>
            <a:r>
              <a:rPr lang="en-US" dirty="0">
                <a:solidFill>
                  <a:schemeClr val="tx2"/>
                </a:solidFill>
              </a:rPr>
              <a:t>Average “verified” </a:t>
            </a:r>
          </a:p>
          <a:p>
            <a:pPr algn="ctr"/>
            <a:r>
              <a:rPr lang="en-US" dirty="0">
                <a:solidFill>
                  <a:schemeClr val="tx2"/>
                </a:solidFill>
              </a:rPr>
              <a:t>IDC rate calculated in the pilot</a:t>
            </a:r>
          </a:p>
        </p:txBody>
      </p:sp>
      <p:sp>
        <p:nvSpPr>
          <p:cNvPr id="12" name="Circle: Hollow 11">
            <a:extLst>
              <a:ext uri="{FF2B5EF4-FFF2-40B4-BE49-F238E27FC236}">
                <a16:creationId xmlns:a16="http://schemas.microsoft.com/office/drawing/2014/main" id="{13C82260-FFF0-46C0-8E8A-289F4F16B269}"/>
              </a:ext>
            </a:extLst>
          </p:cNvPr>
          <p:cNvSpPr/>
          <p:nvPr/>
        </p:nvSpPr>
        <p:spPr>
          <a:xfrm>
            <a:off x="6455229" y="1828800"/>
            <a:ext cx="2422071" cy="2422071"/>
          </a:xfrm>
          <a:prstGeom prst="donut">
            <a:avLst>
              <a:gd name="adj" fmla="val 6998"/>
            </a:avLst>
          </a:prstGeom>
          <a:solidFill>
            <a:schemeClr val="tx2">
              <a:lumMod val="20000"/>
              <a:lumOff val="80000"/>
            </a:schemeClr>
          </a:solidFill>
          <a:ln>
            <a:noFill/>
          </a:ln>
        </p:spPr>
        <p:txBody>
          <a:bodyPr lIns="0" tIns="0" rIns="0" bIns="0" rtlCol="0" anchor="ctr">
            <a:noAutofit/>
          </a:bodyPr>
          <a:lstStyle/>
          <a:p>
            <a:pPr algn="l">
              <a:spcBef>
                <a:spcPct val="20000"/>
              </a:spcBef>
            </a:pPr>
            <a:endParaRPr lang="en-US" sz="2000" b="0" kern="0" dirty="0">
              <a:solidFill>
                <a:srgbClr val="404040"/>
              </a:solidFill>
              <a:latin typeface="Trebuchet MS"/>
            </a:endParaRPr>
          </a:p>
        </p:txBody>
      </p:sp>
      <p:sp>
        <p:nvSpPr>
          <p:cNvPr id="13" name="Isosceles Triangle 12">
            <a:extLst>
              <a:ext uri="{FF2B5EF4-FFF2-40B4-BE49-F238E27FC236}">
                <a16:creationId xmlns:a16="http://schemas.microsoft.com/office/drawing/2014/main" id="{AB085BB9-4294-47C4-8887-B4BBA63D83DC}"/>
              </a:ext>
            </a:extLst>
          </p:cNvPr>
          <p:cNvSpPr/>
          <p:nvPr/>
        </p:nvSpPr>
        <p:spPr>
          <a:xfrm rot="10800000">
            <a:off x="7459806" y="4079058"/>
            <a:ext cx="412917" cy="355963"/>
          </a:xfrm>
          <a:prstGeom prst="triangle">
            <a:avLst/>
          </a:prstGeom>
          <a:solidFill>
            <a:schemeClr val="accent2"/>
          </a:solidFill>
          <a:ln>
            <a:noFill/>
          </a:ln>
        </p:spPr>
        <p:txBody>
          <a:bodyPr lIns="0" tIns="0" rIns="0" bIns="0" rtlCol="0" anchor="ctr">
            <a:noAutofit/>
          </a:bodyPr>
          <a:lstStyle/>
          <a:p>
            <a:pPr algn="l">
              <a:spcBef>
                <a:spcPct val="20000"/>
              </a:spcBef>
            </a:pPr>
            <a:endParaRPr lang="en-US" sz="2000" b="0" kern="0" dirty="0">
              <a:solidFill>
                <a:srgbClr val="404040"/>
              </a:solidFill>
              <a:latin typeface="Trebuchet MS"/>
            </a:endParaRPr>
          </a:p>
        </p:txBody>
      </p:sp>
      <p:sp>
        <p:nvSpPr>
          <p:cNvPr id="14" name="TextBox 13">
            <a:extLst>
              <a:ext uri="{FF2B5EF4-FFF2-40B4-BE49-F238E27FC236}">
                <a16:creationId xmlns:a16="http://schemas.microsoft.com/office/drawing/2014/main" id="{19E7717A-521D-41AC-8059-567E915C3D8D}"/>
              </a:ext>
            </a:extLst>
          </p:cNvPr>
          <p:cNvSpPr txBox="1"/>
          <p:nvPr/>
        </p:nvSpPr>
        <p:spPr>
          <a:xfrm>
            <a:off x="3843202" y="2321469"/>
            <a:ext cx="1454331" cy="1306286"/>
          </a:xfrm>
          <a:prstGeom prst="rect">
            <a:avLst/>
          </a:prstGeom>
          <a:noFill/>
        </p:spPr>
        <p:txBody>
          <a:bodyPr wrap="square" lIns="0" tIns="0" rIns="0" bIns="0" rtlCol="0" anchor="ctr">
            <a:noAutofit/>
          </a:bodyPr>
          <a:lstStyle/>
          <a:p>
            <a:pPr algn="ctr"/>
            <a:r>
              <a:rPr lang="en-US" dirty="0">
                <a:solidFill>
                  <a:schemeClr val="tx2"/>
                </a:solidFill>
              </a:rPr>
              <a:t>Average </a:t>
            </a:r>
          </a:p>
          <a:p>
            <a:pPr algn="ctr"/>
            <a:r>
              <a:rPr lang="en-US" dirty="0">
                <a:solidFill>
                  <a:schemeClr val="tx2"/>
                </a:solidFill>
              </a:rPr>
              <a:t>IDC rate calculated using data in audits / 990s</a:t>
            </a:r>
          </a:p>
        </p:txBody>
      </p:sp>
      <p:sp>
        <p:nvSpPr>
          <p:cNvPr id="15" name="TextBox 14">
            <a:extLst>
              <a:ext uri="{FF2B5EF4-FFF2-40B4-BE49-F238E27FC236}">
                <a16:creationId xmlns:a16="http://schemas.microsoft.com/office/drawing/2014/main" id="{2A1E7241-B332-4B05-92B2-94D167758422}"/>
              </a:ext>
            </a:extLst>
          </p:cNvPr>
          <p:cNvSpPr txBox="1"/>
          <p:nvPr/>
        </p:nvSpPr>
        <p:spPr>
          <a:xfrm>
            <a:off x="6939098" y="2321469"/>
            <a:ext cx="1454331" cy="1306286"/>
          </a:xfrm>
          <a:prstGeom prst="rect">
            <a:avLst/>
          </a:prstGeom>
          <a:noFill/>
        </p:spPr>
        <p:txBody>
          <a:bodyPr wrap="square" lIns="0" tIns="0" rIns="0" bIns="0" rtlCol="0" anchor="ctr">
            <a:noAutofit/>
          </a:bodyPr>
          <a:lstStyle/>
          <a:p>
            <a:pPr algn="ctr"/>
            <a:r>
              <a:rPr lang="en-US" dirty="0">
                <a:solidFill>
                  <a:schemeClr val="tx2"/>
                </a:solidFill>
              </a:rPr>
              <a:t>Common funder cap for IDC in project grants</a:t>
            </a:r>
          </a:p>
        </p:txBody>
      </p:sp>
      <p:sp>
        <p:nvSpPr>
          <p:cNvPr id="16" name="Rectangle 15">
            <a:extLst>
              <a:ext uri="{FF2B5EF4-FFF2-40B4-BE49-F238E27FC236}">
                <a16:creationId xmlns:a16="http://schemas.microsoft.com/office/drawing/2014/main" id="{A1AFC35C-E637-4018-ABC5-E65C813D9DD4}"/>
              </a:ext>
            </a:extLst>
          </p:cNvPr>
          <p:cNvSpPr/>
          <p:nvPr/>
        </p:nvSpPr>
        <p:spPr>
          <a:xfrm>
            <a:off x="952788" y="4568289"/>
            <a:ext cx="1042272" cy="646331"/>
          </a:xfrm>
          <a:prstGeom prst="rect">
            <a:avLst/>
          </a:prstGeom>
        </p:spPr>
        <p:txBody>
          <a:bodyPr wrap="none">
            <a:spAutoFit/>
          </a:bodyPr>
          <a:lstStyle/>
          <a:p>
            <a:pPr algn="ctr">
              <a:spcBef>
                <a:spcPts val="600"/>
              </a:spcBef>
            </a:pPr>
            <a:r>
              <a:rPr lang="en-US" sz="3600" b="1" dirty="0">
                <a:solidFill>
                  <a:schemeClr val="accent2"/>
                </a:solidFill>
                <a:latin typeface="+mj-lt"/>
              </a:rPr>
              <a:t>34%</a:t>
            </a:r>
          </a:p>
        </p:txBody>
      </p:sp>
      <p:sp>
        <p:nvSpPr>
          <p:cNvPr id="17" name="Rectangle 16">
            <a:extLst>
              <a:ext uri="{FF2B5EF4-FFF2-40B4-BE49-F238E27FC236}">
                <a16:creationId xmlns:a16="http://schemas.microsoft.com/office/drawing/2014/main" id="{B4603683-9646-4FB5-852E-42BC7BBD9D15}"/>
              </a:ext>
            </a:extLst>
          </p:cNvPr>
          <p:cNvSpPr/>
          <p:nvPr/>
        </p:nvSpPr>
        <p:spPr>
          <a:xfrm>
            <a:off x="4049231" y="4630780"/>
            <a:ext cx="1042272" cy="646331"/>
          </a:xfrm>
          <a:prstGeom prst="rect">
            <a:avLst/>
          </a:prstGeom>
        </p:spPr>
        <p:txBody>
          <a:bodyPr wrap="none">
            <a:spAutoFit/>
          </a:bodyPr>
          <a:lstStyle/>
          <a:p>
            <a:pPr algn="ctr">
              <a:spcBef>
                <a:spcPts val="600"/>
              </a:spcBef>
            </a:pPr>
            <a:r>
              <a:rPr lang="en-US" sz="3600" b="1" dirty="0">
                <a:solidFill>
                  <a:schemeClr val="accent2"/>
                </a:solidFill>
                <a:latin typeface="+mj-lt"/>
              </a:rPr>
              <a:t>24%</a:t>
            </a:r>
          </a:p>
        </p:txBody>
      </p:sp>
      <p:sp>
        <p:nvSpPr>
          <p:cNvPr id="18" name="Rectangle 17">
            <a:extLst>
              <a:ext uri="{FF2B5EF4-FFF2-40B4-BE49-F238E27FC236}">
                <a16:creationId xmlns:a16="http://schemas.microsoft.com/office/drawing/2014/main" id="{872DEC52-6B93-49A3-8676-CC2DF749A786}"/>
              </a:ext>
            </a:extLst>
          </p:cNvPr>
          <p:cNvSpPr/>
          <p:nvPr/>
        </p:nvSpPr>
        <p:spPr>
          <a:xfrm>
            <a:off x="6455229" y="4630780"/>
            <a:ext cx="2422071" cy="646331"/>
          </a:xfrm>
          <a:prstGeom prst="rect">
            <a:avLst/>
          </a:prstGeom>
        </p:spPr>
        <p:txBody>
          <a:bodyPr wrap="square">
            <a:spAutoFit/>
          </a:bodyPr>
          <a:lstStyle/>
          <a:p>
            <a:pPr algn="ctr">
              <a:spcBef>
                <a:spcPts val="600"/>
              </a:spcBef>
            </a:pPr>
            <a:r>
              <a:rPr lang="en-US" sz="3600" b="1" dirty="0">
                <a:solidFill>
                  <a:schemeClr val="accent2"/>
                </a:solidFill>
                <a:latin typeface="+mj-lt"/>
              </a:rPr>
              <a:t>10% - 20%</a:t>
            </a:r>
          </a:p>
        </p:txBody>
      </p:sp>
    </p:spTree>
    <p:extLst>
      <p:ext uri="{BB962C8B-B14F-4D97-AF65-F5344CB8AC3E}">
        <p14:creationId xmlns:p14="http://schemas.microsoft.com/office/powerpoint/2010/main" val="158920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13" grpId="0" animBg="1"/>
      <p:bldP spid="16" grpId="0"/>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8695F68-B191-4FAE-BF11-B9C3A92E3A6E}"/>
              </a:ext>
            </a:extLst>
          </p:cNvPr>
          <p:cNvSpPr>
            <a:spLocks noGrp="1"/>
          </p:cNvSpPr>
          <p:nvPr>
            <p:ph type="ctrTitle"/>
          </p:nvPr>
        </p:nvSpPr>
        <p:spPr/>
        <p:txBody>
          <a:bodyPr/>
          <a:lstStyle/>
          <a:p>
            <a:r>
              <a:rPr lang="en-US" dirty="0"/>
              <a:t>Financial </a:t>
            </a:r>
            <a:br>
              <a:rPr lang="en-US" dirty="0"/>
            </a:br>
            <a:r>
              <a:rPr lang="en-US" dirty="0"/>
              <a:t>Resilience</a:t>
            </a:r>
          </a:p>
        </p:txBody>
      </p:sp>
      <p:sp>
        <p:nvSpPr>
          <p:cNvPr id="4" name="Footer Placeholder 3">
            <a:extLst>
              <a:ext uri="{FF2B5EF4-FFF2-40B4-BE49-F238E27FC236}">
                <a16:creationId xmlns:a16="http://schemas.microsoft.com/office/drawing/2014/main" id="{06977580-0623-403B-8DBF-CB1641358FBD}"/>
              </a:ext>
            </a:extLst>
          </p:cNvPr>
          <p:cNvSpPr>
            <a:spLocks noGrp="1"/>
          </p:cNvSpPr>
          <p:nvPr>
            <p:ph type="ftr" sz="quarter" idx="3"/>
          </p:nvPr>
        </p:nvSpPr>
        <p:spPr/>
        <p:txBody>
          <a:bodyPr/>
          <a:lstStyle/>
          <a:p>
            <a:pPr>
              <a:defRPr/>
            </a:pPr>
            <a:r>
              <a:rPr lang="en-US" dirty="0"/>
              <a:t>grantee financial resilience</a:t>
            </a:r>
          </a:p>
        </p:txBody>
      </p:sp>
    </p:spTree>
    <p:extLst>
      <p:ext uri="{BB962C8B-B14F-4D97-AF65-F5344CB8AC3E}">
        <p14:creationId xmlns:p14="http://schemas.microsoft.com/office/powerpoint/2010/main" val="3267675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657B3-8136-438B-BF5B-7A85B310E8BA}"/>
              </a:ext>
            </a:extLst>
          </p:cNvPr>
          <p:cNvSpPr>
            <a:spLocks noGrp="1"/>
          </p:cNvSpPr>
          <p:nvPr>
            <p:ph type="title"/>
          </p:nvPr>
        </p:nvSpPr>
        <p:spPr/>
        <p:txBody>
          <a:bodyPr/>
          <a:lstStyle/>
          <a:p>
            <a:r>
              <a:rPr lang="en-US" dirty="0"/>
              <a:t>Financial Resilience</a:t>
            </a:r>
          </a:p>
        </p:txBody>
      </p:sp>
      <p:sp>
        <p:nvSpPr>
          <p:cNvPr id="4" name="Footer Placeholder 3">
            <a:extLst>
              <a:ext uri="{FF2B5EF4-FFF2-40B4-BE49-F238E27FC236}">
                <a16:creationId xmlns:a16="http://schemas.microsoft.com/office/drawing/2014/main" id="{D6A7961A-CA84-4398-A078-6E78173B4F08}"/>
              </a:ext>
            </a:extLst>
          </p:cNvPr>
          <p:cNvSpPr>
            <a:spLocks noGrp="1"/>
          </p:cNvSpPr>
          <p:nvPr>
            <p:ph type="ftr" sz="quarter" idx="10"/>
          </p:nvPr>
        </p:nvSpPr>
        <p:spPr/>
        <p:txBody>
          <a:bodyPr/>
          <a:lstStyle/>
          <a:p>
            <a:pPr>
              <a:defRPr/>
            </a:pPr>
            <a:r>
              <a:rPr lang="en-US" dirty="0"/>
              <a:t>grantee financial resilience</a:t>
            </a:r>
          </a:p>
        </p:txBody>
      </p:sp>
      <p:pic>
        <p:nvPicPr>
          <p:cNvPr id="9" name="Picture 8">
            <a:extLst>
              <a:ext uri="{FF2B5EF4-FFF2-40B4-BE49-F238E27FC236}">
                <a16:creationId xmlns:a16="http://schemas.microsoft.com/office/drawing/2014/main" id="{1EF16893-497D-413C-8806-37DABAF0FABF}"/>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rcRect/>
          <a:stretch/>
        </p:blipFill>
        <p:spPr>
          <a:xfrm>
            <a:off x="1300677" y="1166811"/>
            <a:ext cx="5094483" cy="5031961"/>
          </a:xfrm>
          <a:prstGeom prst="rect">
            <a:avLst/>
          </a:prstGeom>
        </p:spPr>
      </p:pic>
      <p:cxnSp>
        <p:nvCxnSpPr>
          <p:cNvPr id="10" name="Straight Connector 9">
            <a:extLst>
              <a:ext uri="{FF2B5EF4-FFF2-40B4-BE49-F238E27FC236}">
                <a16:creationId xmlns:a16="http://schemas.microsoft.com/office/drawing/2014/main" id="{E0D7C1F7-2DAC-4C44-AAB4-884FEC19FEBD}"/>
              </a:ext>
            </a:extLst>
          </p:cNvPr>
          <p:cNvCxnSpPr>
            <a:cxnSpLocks/>
          </p:cNvCxnSpPr>
          <p:nvPr/>
        </p:nvCxnSpPr>
        <p:spPr bwMode="auto">
          <a:xfrm>
            <a:off x="6182326" y="3822025"/>
            <a:ext cx="2234152"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AB9DAAA4-9D31-4851-B7EE-BB41FA80789D}"/>
              </a:ext>
            </a:extLst>
          </p:cNvPr>
          <p:cNvSpPr txBox="1"/>
          <p:nvPr/>
        </p:nvSpPr>
        <p:spPr>
          <a:xfrm>
            <a:off x="7054306" y="3454398"/>
            <a:ext cx="1362172" cy="36762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2A5E2"/>
                </a:solidFill>
                <a:effectLst/>
                <a:uLnTx/>
                <a:uFillTx/>
                <a:latin typeface="Trebuchet MS"/>
                <a:ea typeface="+mn-ea"/>
                <a:cs typeface="+mn-cs"/>
              </a:rPr>
              <a:t>Resources</a:t>
            </a:r>
          </a:p>
        </p:txBody>
      </p:sp>
      <p:grpSp>
        <p:nvGrpSpPr>
          <p:cNvPr id="12" name="Group 11">
            <a:extLst>
              <a:ext uri="{FF2B5EF4-FFF2-40B4-BE49-F238E27FC236}">
                <a16:creationId xmlns:a16="http://schemas.microsoft.com/office/drawing/2014/main" id="{7CEB8C69-FE97-461F-9192-090D4ABE6007}"/>
              </a:ext>
            </a:extLst>
          </p:cNvPr>
          <p:cNvGrpSpPr/>
          <p:nvPr/>
        </p:nvGrpSpPr>
        <p:grpSpPr>
          <a:xfrm>
            <a:off x="2015682" y="1802561"/>
            <a:ext cx="6047289" cy="3732893"/>
            <a:chOff x="1432878" y="1550147"/>
            <a:chExt cx="6047289" cy="3732893"/>
          </a:xfrm>
        </p:grpSpPr>
        <p:cxnSp>
          <p:nvCxnSpPr>
            <p:cNvPr id="13" name="Straight Connector 12">
              <a:extLst>
                <a:ext uri="{FF2B5EF4-FFF2-40B4-BE49-F238E27FC236}">
                  <a16:creationId xmlns:a16="http://schemas.microsoft.com/office/drawing/2014/main" id="{F5E2FC58-7E37-4CD5-B286-6904A7E8345B}"/>
                </a:ext>
              </a:extLst>
            </p:cNvPr>
            <p:cNvCxnSpPr>
              <a:cxnSpLocks/>
            </p:cNvCxnSpPr>
            <p:nvPr/>
          </p:nvCxnSpPr>
          <p:spPr bwMode="auto">
            <a:xfrm>
              <a:off x="4996206" y="3070781"/>
              <a:ext cx="2347274"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6F017E00-B021-4A37-BE00-753736F9B578}"/>
                </a:ext>
              </a:extLst>
            </p:cNvPr>
            <p:cNvSpPr txBox="1"/>
            <p:nvPr/>
          </p:nvSpPr>
          <p:spPr>
            <a:xfrm>
              <a:off x="6117995" y="2703153"/>
              <a:ext cx="1362172" cy="36762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18F8B"/>
                  </a:solidFill>
                  <a:effectLst/>
                  <a:uLnTx/>
                  <a:uFillTx/>
                  <a:latin typeface="Trebuchet MS"/>
                  <a:ea typeface="+mn-ea"/>
                  <a:cs typeface="+mn-cs"/>
                </a:rPr>
                <a:t>Practices</a:t>
              </a:r>
            </a:p>
          </p:txBody>
        </p:sp>
        <p:pic>
          <p:nvPicPr>
            <p:cNvPr id="15" name="Picture 14">
              <a:extLst>
                <a:ext uri="{FF2B5EF4-FFF2-40B4-BE49-F238E27FC236}">
                  <a16:creationId xmlns:a16="http://schemas.microsoft.com/office/drawing/2014/main" id="{DEEDADD6-FA6A-4451-86AF-4C5437A58B6D}"/>
                </a:ext>
              </a:extLst>
            </p:cNvPr>
            <p:cNvPicPr>
              <a:picLocks noChangeAspect="1"/>
            </p:cNvPicPr>
            <p:nvPr/>
          </p:nvPicPr>
          <p:blipFill>
            <a:blip r:embed="rId4">
              <a:duotone>
                <a:schemeClr val="accent4">
                  <a:shade val="45000"/>
                  <a:satMod val="135000"/>
                </a:schemeClr>
                <a:prstClr val="white"/>
              </a:duotone>
            </a:blip>
            <a:srcRect/>
            <a:stretch/>
          </p:blipFill>
          <p:spPr>
            <a:xfrm>
              <a:off x="1432878" y="1550147"/>
              <a:ext cx="3780145" cy="3732893"/>
            </a:xfrm>
            <a:prstGeom prst="rect">
              <a:avLst/>
            </a:prstGeom>
          </p:spPr>
        </p:pic>
      </p:grpSp>
      <p:grpSp>
        <p:nvGrpSpPr>
          <p:cNvPr id="16" name="Group 15">
            <a:extLst>
              <a:ext uri="{FF2B5EF4-FFF2-40B4-BE49-F238E27FC236}">
                <a16:creationId xmlns:a16="http://schemas.microsoft.com/office/drawing/2014/main" id="{09649579-7991-4453-9AEE-5FCC0C240B69}"/>
              </a:ext>
            </a:extLst>
          </p:cNvPr>
          <p:cNvGrpSpPr/>
          <p:nvPr/>
        </p:nvGrpSpPr>
        <p:grpSpPr>
          <a:xfrm>
            <a:off x="2670312" y="2411101"/>
            <a:ext cx="4699791" cy="2435957"/>
            <a:chOff x="2087508" y="2158687"/>
            <a:chExt cx="4699791" cy="2435957"/>
          </a:xfrm>
        </p:grpSpPr>
        <p:cxnSp>
          <p:nvCxnSpPr>
            <p:cNvPr id="17" name="Straight Connector 16">
              <a:extLst>
                <a:ext uri="{FF2B5EF4-FFF2-40B4-BE49-F238E27FC236}">
                  <a16:creationId xmlns:a16="http://schemas.microsoft.com/office/drawing/2014/main" id="{6B8C3BD8-E984-464E-9B6B-62CD2B07BB5D}"/>
                </a:ext>
              </a:extLst>
            </p:cNvPr>
            <p:cNvCxnSpPr>
              <a:cxnSpLocks/>
            </p:cNvCxnSpPr>
            <p:nvPr/>
          </p:nvCxnSpPr>
          <p:spPr bwMode="auto">
            <a:xfrm>
              <a:off x="3987538" y="2611225"/>
              <a:ext cx="1404594"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CBB52B23-48B4-4C01-9E95-ECE41FAA5D47}"/>
                </a:ext>
              </a:extLst>
            </p:cNvPr>
            <p:cNvSpPr txBox="1"/>
            <p:nvPr/>
          </p:nvSpPr>
          <p:spPr>
            <a:xfrm>
              <a:off x="5806911" y="2243598"/>
              <a:ext cx="980388" cy="36762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4040">
                      <a:lumMod val="60000"/>
                      <a:lumOff val="40000"/>
                    </a:srgbClr>
                  </a:solidFill>
                  <a:effectLst/>
                  <a:uLnTx/>
                  <a:uFillTx/>
                  <a:latin typeface="Trebuchet MS"/>
                  <a:ea typeface="+mn-ea"/>
                  <a:cs typeface="+mn-cs"/>
                </a:rPr>
                <a:t>Values</a:t>
              </a:r>
            </a:p>
          </p:txBody>
        </p:sp>
        <p:cxnSp>
          <p:nvCxnSpPr>
            <p:cNvPr id="19" name="Straight Connector 18">
              <a:extLst>
                <a:ext uri="{FF2B5EF4-FFF2-40B4-BE49-F238E27FC236}">
                  <a16:creationId xmlns:a16="http://schemas.microsoft.com/office/drawing/2014/main" id="{6560F1B4-E6EB-4389-91A7-61E5CE5FE02D}"/>
                </a:ext>
              </a:extLst>
            </p:cNvPr>
            <p:cNvCxnSpPr>
              <a:cxnSpLocks/>
            </p:cNvCxnSpPr>
            <p:nvPr/>
          </p:nvCxnSpPr>
          <p:spPr bwMode="auto">
            <a:xfrm>
              <a:off x="5231876" y="2611225"/>
              <a:ext cx="1461155"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Picture 19">
              <a:extLst>
                <a:ext uri="{FF2B5EF4-FFF2-40B4-BE49-F238E27FC236}">
                  <a16:creationId xmlns:a16="http://schemas.microsoft.com/office/drawing/2014/main" id="{A6CC9E3D-F014-4B87-A019-547AE17E492E}"/>
                </a:ext>
              </a:extLst>
            </p:cNvPr>
            <p:cNvPicPr>
              <a:picLocks noChangeAspect="1"/>
            </p:cNvPicPr>
            <p:nvPr/>
          </p:nvPicPr>
          <p:blipFill>
            <a:blip r:embed="rId5">
              <a:duotone>
                <a:prstClr val="black"/>
                <a:srgbClr val="DDDDDD">
                  <a:tint val="45000"/>
                  <a:satMod val="400000"/>
                </a:srgbClr>
              </a:duotone>
            </a:blip>
            <a:srcRect/>
            <a:stretch/>
          </p:blipFill>
          <p:spPr>
            <a:xfrm>
              <a:off x="2087508" y="2158687"/>
              <a:ext cx="2465637" cy="2435957"/>
            </a:xfrm>
            <a:prstGeom prst="rect">
              <a:avLst/>
            </a:prstGeom>
          </p:spPr>
        </p:pic>
      </p:grpSp>
    </p:spTree>
    <p:extLst>
      <p:ext uri="{BB962C8B-B14F-4D97-AF65-F5344CB8AC3E}">
        <p14:creationId xmlns:p14="http://schemas.microsoft.com/office/powerpoint/2010/main" val="172936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BB7CD-1B62-4F70-A1D1-10A1A1213337}"/>
              </a:ext>
            </a:extLst>
          </p:cNvPr>
          <p:cNvSpPr>
            <a:spLocks noGrp="1"/>
          </p:cNvSpPr>
          <p:nvPr>
            <p:ph type="title"/>
          </p:nvPr>
        </p:nvSpPr>
        <p:spPr/>
        <p:txBody>
          <a:bodyPr/>
          <a:lstStyle/>
          <a:p>
            <a:r>
              <a:rPr lang="en-US" dirty="0"/>
              <a:t>Applied Financial Analysis for Program Officers: </a:t>
            </a:r>
            <a:br>
              <a:rPr lang="en-US" dirty="0"/>
            </a:br>
            <a:r>
              <a:rPr lang="en-US" sz="2000" dirty="0">
                <a:solidFill>
                  <a:schemeClr val="tx2"/>
                </a:solidFill>
              </a:rPr>
              <a:t>A THREE-PART SERIES</a:t>
            </a:r>
            <a:endParaRPr lang="en-US" sz="2000" dirty="0">
              <a:solidFill>
                <a:schemeClr val="tx1"/>
              </a:solidFill>
            </a:endParaRPr>
          </a:p>
        </p:txBody>
      </p:sp>
      <p:sp>
        <p:nvSpPr>
          <p:cNvPr id="4" name="Footer Placeholder 3">
            <a:extLst>
              <a:ext uri="{FF2B5EF4-FFF2-40B4-BE49-F238E27FC236}">
                <a16:creationId xmlns:a16="http://schemas.microsoft.com/office/drawing/2014/main" id="{7A7143BC-D8F2-459D-8916-D074FFFA96B8}"/>
              </a:ext>
            </a:extLst>
          </p:cNvPr>
          <p:cNvSpPr>
            <a:spLocks noGrp="1"/>
          </p:cNvSpPr>
          <p:nvPr>
            <p:ph type="ftr" sz="quarter" idx="10"/>
          </p:nvPr>
        </p:nvSpPr>
        <p:spPr/>
        <p:txBody>
          <a:bodyPr/>
          <a:lstStyle/>
          <a:p>
            <a:r>
              <a:rPr lang="en-US" dirty="0"/>
              <a:t>grantee financial resilience</a:t>
            </a:r>
          </a:p>
        </p:txBody>
      </p:sp>
      <p:sp>
        <p:nvSpPr>
          <p:cNvPr id="5" name="Text Placeholder 2">
            <a:extLst>
              <a:ext uri="{FF2B5EF4-FFF2-40B4-BE49-F238E27FC236}">
                <a16:creationId xmlns:a16="http://schemas.microsoft.com/office/drawing/2014/main" id="{33AFFE51-6C06-4709-AB8C-A58DF02AC03D}"/>
              </a:ext>
            </a:extLst>
          </p:cNvPr>
          <p:cNvSpPr txBox="1">
            <a:spLocks/>
          </p:cNvSpPr>
          <p:nvPr/>
        </p:nvSpPr>
        <p:spPr>
          <a:xfrm>
            <a:off x="266700" y="1828800"/>
            <a:ext cx="2728393" cy="1264861"/>
          </a:xfrm>
          <a:prstGeom prst="rect">
            <a:avLst/>
          </a:prstGeom>
          <a:solidFill>
            <a:schemeClr val="accent2"/>
          </a:solidFill>
        </p:spPr>
        <p:txBody>
          <a:bodyPr lIns="822960" tIns="91440" rIns="91440" bIns="91440" anchor="ctr" anchorCtr="1"/>
          <a:lstStyle>
            <a:lvl1pPr algn="l" rtl="0" eaLnBrk="1" fontAlgn="base" hangingPunct="1">
              <a:spcBef>
                <a:spcPct val="20000"/>
              </a:spcBef>
              <a:spcAft>
                <a:spcPct val="0"/>
              </a:spcAft>
              <a:defRPr>
                <a:solidFill>
                  <a:schemeClr val="tx2"/>
                </a:solidFill>
                <a:latin typeface="+mn-lt"/>
                <a:ea typeface="+mn-ea"/>
                <a:cs typeface="+mn-cs"/>
              </a:defRPr>
            </a:lvl1pPr>
            <a:lvl2pPr marL="336550" indent="-334963" algn="l" rtl="0" eaLnBrk="1" fontAlgn="base" hangingPunct="1">
              <a:spcBef>
                <a:spcPct val="20000"/>
              </a:spcBef>
              <a:spcAft>
                <a:spcPct val="0"/>
              </a:spcAft>
              <a:buClr>
                <a:schemeClr val="accent1"/>
              </a:buClr>
              <a:buSzPct val="80000"/>
              <a:buFont typeface="Wingdings 3" panose="05040102010807070707" pitchFamily="18" charset="2"/>
              <a:buChar char="u"/>
              <a:defRPr>
                <a:solidFill>
                  <a:schemeClr val="tx2"/>
                </a:solidFill>
                <a:latin typeface="+mn-lt"/>
              </a:defRPr>
            </a:lvl2pPr>
            <a:lvl3pPr marL="641350" indent="-303213" algn="l" rtl="0" eaLnBrk="1" fontAlgn="base" hangingPunct="1">
              <a:spcBef>
                <a:spcPct val="20000"/>
              </a:spcBef>
              <a:spcAft>
                <a:spcPct val="0"/>
              </a:spcAft>
              <a:buFont typeface="Univers HSBCPB Con 520" pitchFamily="34" charset="0"/>
              <a:buChar char="-"/>
              <a:defRPr sz="1600">
                <a:solidFill>
                  <a:schemeClr val="tx2"/>
                </a:solidFill>
                <a:latin typeface="+mn-lt"/>
              </a:defRPr>
            </a:lvl3pPr>
            <a:lvl4pPr marL="971550" indent="-328613" algn="l" rtl="0" eaLnBrk="1" fontAlgn="base" hangingPunct="1">
              <a:spcBef>
                <a:spcPct val="20000"/>
              </a:spcBef>
              <a:spcAft>
                <a:spcPct val="0"/>
              </a:spcAft>
              <a:buFont typeface="Univers HSBCPB Con 520" pitchFamily="34" charset="0"/>
              <a:buChar char="-"/>
              <a:defRPr sz="1600">
                <a:solidFill>
                  <a:schemeClr val="tx2"/>
                </a:solidFill>
                <a:latin typeface="+mn-lt"/>
              </a:defRPr>
            </a:lvl4pPr>
            <a:lvl5pPr marL="1301750" indent="-328613" algn="l" rtl="0" eaLnBrk="1" fontAlgn="base" hangingPunct="1">
              <a:spcBef>
                <a:spcPct val="20000"/>
              </a:spcBef>
              <a:spcAft>
                <a:spcPct val="0"/>
              </a:spcAft>
              <a:buFont typeface="Univers HSBCPB Con 520" pitchFamily="34" charset="0"/>
              <a:buChar char="-"/>
              <a:defRPr sz="1600">
                <a:solidFill>
                  <a:schemeClr val="tx2"/>
                </a:solidFill>
                <a:latin typeface="+mn-lt"/>
              </a:defRPr>
            </a:lvl5pPr>
            <a:lvl6pPr marL="17589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6pPr>
            <a:lvl7pPr marL="22161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7pPr>
            <a:lvl8pPr marL="26733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8pPr>
            <a:lvl9pPr marL="31305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9pPr>
          </a:lstStyle>
          <a:p>
            <a:pPr algn="ctr"/>
            <a:r>
              <a:rPr lang="en-US" sz="2000" b="1" kern="0" dirty="0">
                <a:solidFill>
                  <a:schemeClr val="bg1"/>
                </a:solidFill>
              </a:rPr>
              <a:t>SESSION 1</a:t>
            </a:r>
          </a:p>
        </p:txBody>
      </p:sp>
      <p:sp>
        <p:nvSpPr>
          <p:cNvPr id="6" name="Rectangle 5">
            <a:extLst>
              <a:ext uri="{FF2B5EF4-FFF2-40B4-BE49-F238E27FC236}">
                <a16:creationId xmlns:a16="http://schemas.microsoft.com/office/drawing/2014/main" id="{660E4E87-9C25-444A-8117-6B4B0A61A9EC}"/>
              </a:ext>
            </a:extLst>
          </p:cNvPr>
          <p:cNvSpPr/>
          <p:nvPr/>
        </p:nvSpPr>
        <p:spPr>
          <a:xfrm>
            <a:off x="2995093" y="1837215"/>
            <a:ext cx="5882206" cy="1264860"/>
          </a:xfrm>
          <a:prstGeom prst="rect">
            <a:avLst/>
          </a:prstGeom>
          <a:solidFill>
            <a:schemeClr val="bg2"/>
          </a:solidFill>
        </p:spPr>
        <p:txBody>
          <a:bodyPr wrap="square" lIns="182880" rIns="182880" anchor="ctr" anchorCtr="0">
            <a:noAutofit/>
          </a:bodyPr>
          <a:lstStyle/>
          <a:p>
            <a:pPr lvl="0">
              <a:spcAft>
                <a:spcPts val="300"/>
              </a:spcAft>
              <a:buClr>
                <a:schemeClr val="accent1"/>
              </a:buClr>
              <a:buSzPct val="80000"/>
            </a:pPr>
            <a:r>
              <a:rPr lang="en-US" b="1" dirty="0">
                <a:solidFill>
                  <a:schemeClr val="tx2"/>
                </a:solidFill>
              </a:rPr>
              <a:t>Grantee Financial Resilience</a:t>
            </a:r>
          </a:p>
          <a:p>
            <a:pPr lvl="0">
              <a:spcAft>
                <a:spcPts val="300"/>
              </a:spcAft>
              <a:buClr>
                <a:schemeClr val="accent1"/>
              </a:buClr>
              <a:buSzPct val="80000"/>
            </a:pPr>
            <a:r>
              <a:rPr lang="en-US" dirty="0">
                <a:solidFill>
                  <a:schemeClr val="tx2"/>
                </a:solidFill>
              </a:rPr>
              <a:t>A Framework</a:t>
            </a:r>
          </a:p>
        </p:txBody>
      </p:sp>
      <p:sp>
        <p:nvSpPr>
          <p:cNvPr id="7" name="Text Placeholder 2">
            <a:extLst>
              <a:ext uri="{FF2B5EF4-FFF2-40B4-BE49-F238E27FC236}">
                <a16:creationId xmlns:a16="http://schemas.microsoft.com/office/drawing/2014/main" id="{D1A1D061-9362-41E8-B8BC-FC7C562C854B}"/>
              </a:ext>
            </a:extLst>
          </p:cNvPr>
          <p:cNvSpPr txBox="1">
            <a:spLocks/>
          </p:cNvSpPr>
          <p:nvPr/>
        </p:nvSpPr>
        <p:spPr>
          <a:xfrm>
            <a:off x="266700" y="3238143"/>
            <a:ext cx="2728393" cy="1264861"/>
          </a:xfrm>
          <a:prstGeom prst="rect">
            <a:avLst/>
          </a:prstGeom>
          <a:solidFill>
            <a:schemeClr val="accent4"/>
          </a:solidFill>
        </p:spPr>
        <p:txBody>
          <a:bodyPr lIns="822960" tIns="91440" rIns="91440" bIns="91440" anchor="ctr" anchorCtr="1"/>
          <a:lstStyle>
            <a:lvl1pPr algn="l" rtl="0" eaLnBrk="1" fontAlgn="base" hangingPunct="1">
              <a:spcBef>
                <a:spcPct val="20000"/>
              </a:spcBef>
              <a:spcAft>
                <a:spcPct val="0"/>
              </a:spcAft>
              <a:defRPr>
                <a:solidFill>
                  <a:schemeClr val="tx2"/>
                </a:solidFill>
                <a:latin typeface="+mn-lt"/>
                <a:ea typeface="+mn-ea"/>
                <a:cs typeface="+mn-cs"/>
              </a:defRPr>
            </a:lvl1pPr>
            <a:lvl2pPr marL="336550" indent="-334963" algn="l" rtl="0" eaLnBrk="1" fontAlgn="base" hangingPunct="1">
              <a:spcBef>
                <a:spcPct val="20000"/>
              </a:spcBef>
              <a:spcAft>
                <a:spcPct val="0"/>
              </a:spcAft>
              <a:buClr>
                <a:schemeClr val="accent1"/>
              </a:buClr>
              <a:buSzPct val="80000"/>
              <a:buFont typeface="Wingdings 3" panose="05040102010807070707" pitchFamily="18" charset="2"/>
              <a:buChar char="u"/>
              <a:defRPr>
                <a:solidFill>
                  <a:schemeClr val="tx2"/>
                </a:solidFill>
                <a:latin typeface="+mn-lt"/>
              </a:defRPr>
            </a:lvl2pPr>
            <a:lvl3pPr marL="641350" indent="-303213" algn="l" rtl="0" eaLnBrk="1" fontAlgn="base" hangingPunct="1">
              <a:spcBef>
                <a:spcPct val="20000"/>
              </a:spcBef>
              <a:spcAft>
                <a:spcPct val="0"/>
              </a:spcAft>
              <a:buFont typeface="Univers HSBCPB Con 520" pitchFamily="34" charset="0"/>
              <a:buChar char="-"/>
              <a:defRPr sz="1600">
                <a:solidFill>
                  <a:schemeClr val="tx2"/>
                </a:solidFill>
                <a:latin typeface="+mn-lt"/>
              </a:defRPr>
            </a:lvl3pPr>
            <a:lvl4pPr marL="971550" indent="-328613" algn="l" rtl="0" eaLnBrk="1" fontAlgn="base" hangingPunct="1">
              <a:spcBef>
                <a:spcPct val="20000"/>
              </a:spcBef>
              <a:spcAft>
                <a:spcPct val="0"/>
              </a:spcAft>
              <a:buFont typeface="Univers HSBCPB Con 520" pitchFamily="34" charset="0"/>
              <a:buChar char="-"/>
              <a:defRPr sz="1600">
                <a:solidFill>
                  <a:schemeClr val="tx2"/>
                </a:solidFill>
                <a:latin typeface="+mn-lt"/>
              </a:defRPr>
            </a:lvl4pPr>
            <a:lvl5pPr marL="1301750" indent="-328613" algn="l" rtl="0" eaLnBrk="1" fontAlgn="base" hangingPunct="1">
              <a:spcBef>
                <a:spcPct val="20000"/>
              </a:spcBef>
              <a:spcAft>
                <a:spcPct val="0"/>
              </a:spcAft>
              <a:buFont typeface="Univers HSBCPB Con 520" pitchFamily="34" charset="0"/>
              <a:buChar char="-"/>
              <a:defRPr sz="1600">
                <a:solidFill>
                  <a:schemeClr val="tx2"/>
                </a:solidFill>
                <a:latin typeface="+mn-lt"/>
              </a:defRPr>
            </a:lvl5pPr>
            <a:lvl6pPr marL="17589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6pPr>
            <a:lvl7pPr marL="22161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7pPr>
            <a:lvl8pPr marL="26733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8pPr>
            <a:lvl9pPr marL="31305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9pPr>
          </a:lstStyle>
          <a:p>
            <a:pPr algn="ctr"/>
            <a:r>
              <a:rPr lang="en-US" sz="2000" b="1" kern="0" dirty="0">
                <a:solidFill>
                  <a:schemeClr val="bg1"/>
                </a:solidFill>
              </a:rPr>
              <a:t>SESSION 2</a:t>
            </a:r>
          </a:p>
        </p:txBody>
      </p:sp>
      <p:sp>
        <p:nvSpPr>
          <p:cNvPr id="8" name="Rectangle 7">
            <a:extLst>
              <a:ext uri="{FF2B5EF4-FFF2-40B4-BE49-F238E27FC236}">
                <a16:creationId xmlns:a16="http://schemas.microsoft.com/office/drawing/2014/main" id="{794F3ED7-C44C-45CB-BE02-47FA1CF64E30}"/>
              </a:ext>
            </a:extLst>
          </p:cNvPr>
          <p:cNvSpPr/>
          <p:nvPr/>
        </p:nvSpPr>
        <p:spPr>
          <a:xfrm>
            <a:off x="2995092" y="3236955"/>
            <a:ext cx="5882207" cy="1256446"/>
          </a:xfrm>
          <a:prstGeom prst="rect">
            <a:avLst/>
          </a:prstGeom>
          <a:solidFill>
            <a:schemeClr val="bg2"/>
          </a:solidFill>
        </p:spPr>
        <p:txBody>
          <a:bodyPr wrap="square" lIns="182880" rIns="182880" anchor="ctr" anchorCtr="0">
            <a:noAutofit/>
          </a:bodyPr>
          <a:lstStyle/>
          <a:p>
            <a:pPr lvl="0">
              <a:spcAft>
                <a:spcPts val="300"/>
              </a:spcAft>
              <a:buClr>
                <a:schemeClr val="accent1"/>
              </a:buClr>
              <a:buSzPct val="80000"/>
            </a:pPr>
            <a:r>
              <a:rPr lang="en-US" b="1" dirty="0">
                <a:solidFill>
                  <a:schemeClr val="tx2"/>
                </a:solidFill>
              </a:rPr>
              <a:t>Grantee Financial Resilience </a:t>
            </a:r>
          </a:p>
          <a:p>
            <a:pPr lvl="0">
              <a:spcAft>
                <a:spcPts val="300"/>
              </a:spcAft>
              <a:buClr>
                <a:schemeClr val="accent1"/>
              </a:buClr>
              <a:buSzPct val="80000"/>
            </a:pPr>
            <a:r>
              <a:rPr lang="en-US" dirty="0">
                <a:solidFill>
                  <a:schemeClr val="tx2"/>
                </a:solidFill>
              </a:rPr>
              <a:t>Building the Planning Muscle</a:t>
            </a:r>
          </a:p>
        </p:txBody>
      </p:sp>
      <p:sp>
        <p:nvSpPr>
          <p:cNvPr id="9" name="Text Placeholder 2">
            <a:extLst>
              <a:ext uri="{FF2B5EF4-FFF2-40B4-BE49-F238E27FC236}">
                <a16:creationId xmlns:a16="http://schemas.microsoft.com/office/drawing/2014/main" id="{8BE35B0A-9E52-488B-ABFF-7FFB3A40F621}"/>
              </a:ext>
            </a:extLst>
          </p:cNvPr>
          <p:cNvSpPr txBox="1">
            <a:spLocks/>
          </p:cNvSpPr>
          <p:nvPr/>
        </p:nvSpPr>
        <p:spPr>
          <a:xfrm>
            <a:off x="266700" y="4687154"/>
            <a:ext cx="2728393" cy="1264861"/>
          </a:xfrm>
          <a:prstGeom prst="rect">
            <a:avLst/>
          </a:prstGeom>
          <a:solidFill>
            <a:schemeClr val="tx2"/>
          </a:solidFill>
        </p:spPr>
        <p:txBody>
          <a:bodyPr lIns="914400" tIns="91440" rIns="91440" bIns="91440" anchor="ctr" anchorCtr="1"/>
          <a:lstStyle>
            <a:lvl1pPr algn="l" rtl="0" eaLnBrk="1" fontAlgn="base" hangingPunct="1">
              <a:spcBef>
                <a:spcPct val="20000"/>
              </a:spcBef>
              <a:spcAft>
                <a:spcPct val="0"/>
              </a:spcAft>
              <a:defRPr>
                <a:solidFill>
                  <a:schemeClr val="tx2"/>
                </a:solidFill>
                <a:latin typeface="+mn-lt"/>
                <a:ea typeface="+mn-ea"/>
                <a:cs typeface="+mn-cs"/>
              </a:defRPr>
            </a:lvl1pPr>
            <a:lvl2pPr marL="336550" indent="-334963" algn="l" rtl="0" eaLnBrk="1" fontAlgn="base" hangingPunct="1">
              <a:spcBef>
                <a:spcPct val="20000"/>
              </a:spcBef>
              <a:spcAft>
                <a:spcPct val="0"/>
              </a:spcAft>
              <a:buClr>
                <a:schemeClr val="accent1"/>
              </a:buClr>
              <a:buSzPct val="80000"/>
              <a:buFont typeface="Wingdings 3" panose="05040102010807070707" pitchFamily="18" charset="2"/>
              <a:buChar char="u"/>
              <a:defRPr>
                <a:solidFill>
                  <a:schemeClr val="tx2"/>
                </a:solidFill>
                <a:latin typeface="+mn-lt"/>
              </a:defRPr>
            </a:lvl2pPr>
            <a:lvl3pPr marL="641350" indent="-303213" algn="l" rtl="0" eaLnBrk="1" fontAlgn="base" hangingPunct="1">
              <a:spcBef>
                <a:spcPct val="20000"/>
              </a:spcBef>
              <a:spcAft>
                <a:spcPct val="0"/>
              </a:spcAft>
              <a:buFont typeface="Univers HSBCPB Con 520" pitchFamily="34" charset="0"/>
              <a:buChar char="-"/>
              <a:defRPr sz="1600">
                <a:solidFill>
                  <a:schemeClr val="tx2"/>
                </a:solidFill>
                <a:latin typeface="+mn-lt"/>
              </a:defRPr>
            </a:lvl3pPr>
            <a:lvl4pPr marL="971550" indent="-328613" algn="l" rtl="0" eaLnBrk="1" fontAlgn="base" hangingPunct="1">
              <a:spcBef>
                <a:spcPct val="20000"/>
              </a:spcBef>
              <a:spcAft>
                <a:spcPct val="0"/>
              </a:spcAft>
              <a:buFont typeface="Univers HSBCPB Con 520" pitchFamily="34" charset="0"/>
              <a:buChar char="-"/>
              <a:defRPr sz="1600">
                <a:solidFill>
                  <a:schemeClr val="tx2"/>
                </a:solidFill>
                <a:latin typeface="+mn-lt"/>
              </a:defRPr>
            </a:lvl4pPr>
            <a:lvl5pPr marL="1301750" indent="-328613" algn="l" rtl="0" eaLnBrk="1" fontAlgn="base" hangingPunct="1">
              <a:spcBef>
                <a:spcPct val="20000"/>
              </a:spcBef>
              <a:spcAft>
                <a:spcPct val="0"/>
              </a:spcAft>
              <a:buFont typeface="Univers HSBCPB Con 520" pitchFamily="34" charset="0"/>
              <a:buChar char="-"/>
              <a:defRPr sz="1600">
                <a:solidFill>
                  <a:schemeClr val="tx2"/>
                </a:solidFill>
                <a:latin typeface="+mn-lt"/>
              </a:defRPr>
            </a:lvl5pPr>
            <a:lvl6pPr marL="17589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6pPr>
            <a:lvl7pPr marL="22161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7pPr>
            <a:lvl8pPr marL="26733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8pPr>
            <a:lvl9pPr marL="31305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9pPr>
          </a:lstStyle>
          <a:p>
            <a:pPr algn="ctr"/>
            <a:r>
              <a:rPr lang="en-US" sz="2000" b="1" kern="0" dirty="0">
                <a:solidFill>
                  <a:schemeClr val="bg1"/>
                </a:solidFill>
              </a:rPr>
              <a:t>SESSION 3</a:t>
            </a:r>
          </a:p>
        </p:txBody>
      </p:sp>
      <p:sp>
        <p:nvSpPr>
          <p:cNvPr id="10" name="Rectangle 9">
            <a:extLst>
              <a:ext uri="{FF2B5EF4-FFF2-40B4-BE49-F238E27FC236}">
                <a16:creationId xmlns:a16="http://schemas.microsoft.com/office/drawing/2014/main" id="{67B43FBF-AD5E-423D-A479-7597D3C45621}"/>
              </a:ext>
            </a:extLst>
          </p:cNvPr>
          <p:cNvSpPr/>
          <p:nvPr/>
        </p:nvSpPr>
        <p:spPr>
          <a:xfrm>
            <a:off x="2995093" y="4687154"/>
            <a:ext cx="5882206" cy="1264861"/>
          </a:xfrm>
          <a:prstGeom prst="rect">
            <a:avLst/>
          </a:prstGeom>
          <a:solidFill>
            <a:schemeClr val="bg2"/>
          </a:solidFill>
        </p:spPr>
        <p:txBody>
          <a:bodyPr wrap="square" lIns="182880" rIns="182880" anchor="ctr" anchorCtr="0">
            <a:noAutofit/>
          </a:bodyPr>
          <a:lstStyle/>
          <a:p>
            <a:pPr lvl="0">
              <a:spcAft>
                <a:spcPts val="300"/>
              </a:spcAft>
              <a:buClr>
                <a:srgbClr val="ED1A3B"/>
              </a:buClr>
              <a:buSzPct val="80000"/>
            </a:pPr>
            <a:r>
              <a:rPr lang="en-US" b="1" dirty="0">
                <a:solidFill>
                  <a:srgbClr val="404040"/>
                </a:solidFill>
              </a:rPr>
              <a:t>Grantee Financial Resilience </a:t>
            </a:r>
          </a:p>
          <a:p>
            <a:pPr lvl="0">
              <a:spcAft>
                <a:spcPts val="300"/>
              </a:spcAft>
              <a:buClr>
                <a:srgbClr val="ED1A3B"/>
              </a:buClr>
              <a:buSzPct val="80000"/>
            </a:pPr>
            <a:r>
              <a:rPr lang="en-US" dirty="0">
                <a:solidFill>
                  <a:srgbClr val="404040"/>
                </a:solidFill>
              </a:rPr>
              <a:t>Reframing Your Financial Due Diligence Process</a:t>
            </a:r>
          </a:p>
        </p:txBody>
      </p:sp>
      <p:pic>
        <p:nvPicPr>
          <p:cNvPr id="11" name="Graphic 10">
            <a:extLst>
              <a:ext uri="{FF2B5EF4-FFF2-40B4-BE49-F238E27FC236}">
                <a16:creationId xmlns:a16="http://schemas.microsoft.com/office/drawing/2014/main" id="{642C124E-0508-45F8-855F-09FA94C9B32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95300" y="2096148"/>
            <a:ext cx="682682" cy="746993"/>
          </a:xfrm>
          <a:prstGeom prst="rect">
            <a:avLst/>
          </a:prstGeom>
        </p:spPr>
      </p:pic>
      <p:pic>
        <p:nvPicPr>
          <p:cNvPr id="12" name="Graphic 11">
            <a:extLst>
              <a:ext uri="{FF2B5EF4-FFF2-40B4-BE49-F238E27FC236}">
                <a16:creationId xmlns:a16="http://schemas.microsoft.com/office/drawing/2014/main" id="{5FBA0173-EAB8-4209-8AAA-3961CD057D1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52737" y="3474810"/>
            <a:ext cx="567808" cy="780735"/>
          </a:xfrm>
          <a:prstGeom prst="rect">
            <a:avLst/>
          </a:prstGeom>
        </p:spPr>
      </p:pic>
      <p:pic>
        <p:nvPicPr>
          <p:cNvPr id="14" name="Graphic 13">
            <a:extLst>
              <a:ext uri="{FF2B5EF4-FFF2-40B4-BE49-F238E27FC236}">
                <a16:creationId xmlns:a16="http://schemas.microsoft.com/office/drawing/2014/main" id="{4843C14F-0CCA-40E0-B116-046603617D12}"/>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495300" y="4984523"/>
            <a:ext cx="749987" cy="667248"/>
          </a:xfrm>
          <a:prstGeom prst="rect">
            <a:avLst/>
          </a:prstGeom>
        </p:spPr>
      </p:pic>
    </p:spTree>
    <p:extLst>
      <p:ext uri="{BB962C8B-B14F-4D97-AF65-F5344CB8AC3E}">
        <p14:creationId xmlns:p14="http://schemas.microsoft.com/office/powerpoint/2010/main" val="3687820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90FF31-6AA7-4D58-9F50-7347BC351385}"/>
              </a:ext>
            </a:extLst>
          </p:cNvPr>
          <p:cNvSpPr>
            <a:spLocks noGrp="1"/>
          </p:cNvSpPr>
          <p:nvPr>
            <p:ph type="title"/>
          </p:nvPr>
        </p:nvSpPr>
        <p:spPr/>
        <p:txBody>
          <a:bodyPr/>
          <a:lstStyle/>
          <a:p>
            <a:r>
              <a:rPr lang="en-US" dirty="0"/>
              <a:t>Supporting Financial Resilience</a:t>
            </a:r>
          </a:p>
        </p:txBody>
      </p:sp>
      <p:sp>
        <p:nvSpPr>
          <p:cNvPr id="6" name="Content Placeholder 5">
            <a:extLst>
              <a:ext uri="{FF2B5EF4-FFF2-40B4-BE49-F238E27FC236}">
                <a16:creationId xmlns:a16="http://schemas.microsoft.com/office/drawing/2014/main" id="{4D0D746D-F63B-4374-8E12-C22AA2C2D061}"/>
              </a:ext>
            </a:extLst>
          </p:cNvPr>
          <p:cNvSpPr>
            <a:spLocks noGrp="1"/>
          </p:cNvSpPr>
          <p:nvPr>
            <p:ph idx="1"/>
          </p:nvPr>
        </p:nvSpPr>
        <p:spPr/>
        <p:txBody>
          <a:bodyPr/>
          <a:lstStyle/>
          <a:p>
            <a:pPr>
              <a:spcBef>
                <a:spcPts val="600"/>
              </a:spcBef>
              <a:spcAft>
                <a:spcPts val="1200"/>
              </a:spcAft>
            </a:pPr>
            <a:r>
              <a:rPr lang="en-US" sz="2200" dirty="0"/>
              <a:t>Potential Ways to Support Your Grantees:</a:t>
            </a:r>
          </a:p>
          <a:p>
            <a:pPr marL="560070" lvl="1" indent="-285750">
              <a:spcBef>
                <a:spcPts val="600"/>
              </a:spcBef>
              <a:spcAft>
                <a:spcPts val="1200"/>
              </a:spcAft>
            </a:pPr>
            <a:r>
              <a:rPr lang="en-US" dirty="0"/>
              <a:t>Fund the </a:t>
            </a:r>
            <a:r>
              <a:rPr lang="en-US" b="1" dirty="0">
                <a:solidFill>
                  <a:schemeClr val="accent2"/>
                </a:solidFill>
              </a:rPr>
              <a:t>true cost</a:t>
            </a:r>
            <a:r>
              <a:rPr lang="en-US" dirty="0"/>
              <a:t> of programs you support</a:t>
            </a:r>
          </a:p>
          <a:p>
            <a:pPr marL="560070" lvl="1" indent="-285750">
              <a:spcBef>
                <a:spcPts val="600"/>
              </a:spcBef>
              <a:spcAft>
                <a:spcPts val="1200"/>
              </a:spcAft>
            </a:pPr>
            <a:r>
              <a:rPr lang="en-US" dirty="0"/>
              <a:t>Provide </a:t>
            </a:r>
            <a:r>
              <a:rPr lang="en-US" b="1" dirty="0">
                <a:solidFill>
                  <a:schemeClr val="accent2"/>
                </a:solidFill>
              </a:rPr>
              <a:t>unrestricted</a:t>
            </a:r>
            <a:r>
              <a:rPr lang="en-US" dirty="0"/>
              <a:t> grants</a:t>
            </a:r>
          </a:p>
          <a:p>
            <a:pPr marL="560070" lvl="1" indent="-285750">
              <a:spcBef>
                <a:spcPts val="600"/>
              </a:spcBef>
              <a:spcAft>
                <a:spcPts val="1200"/>
              </a:spcAft>
            </a:pPr>
            <a:r>
              <a:rPr lang="en-US" dirty="0"/>
              <a:t>Provide </a:t>
            </a:r>
            <a:r>
              <a:rPr lang="en-US" b="1" dirty="0">
                <a:solidFill>
                  <a:schemeClr val="accent2"/>
                </a:solidFill>
              </a:rPr>
              <a:t>multi-year</a:t>
            </a:r>
            <a:r>
              <a:rPr lang="en-US" dirty="0"/>
              <a:t> grants</a:t>
            </a:r>
          </a:p>
          <a:p>
            <a:pPr marL="560070" lvl="1" indent="-285750">
              <a:spcBef>
                <a:spcPts val="600"/>
              </a:spcBef>
              <a:spcAft>
                <a:spcPts val="1200"/>
              </a:spcAft>
            </a:pPr>
            <a:r>
              <a:rPr lang="en-US" dirty="0"/>
              <a:t>Provide capital for </a:t>
            </a:r>
            <a:r>
              <a:rPr lang="en-US" b="1" dirty="0">
                <a:solidFill>
                  <a:schemeClr val="accent2"/>
                </a:solidFill>
              </a:rPr>
              <a:t>change and security</a:t>
            </a:r>
          </a:p>
          <a:p>
            <a:pPr marL="560070" lvl="1" indent="-285750">
              <a:spcBef>
                <a:spcPts val="600"/>
              </a:spcBef>
              <a:spcAft>
                <a:spcPts val="1200"/>
              </a:spcAft>
            </a:pPr>
            <a:r>
              <a:rPr lang="en-US" dirty="0"/>
              <a:t>Invest in </a:t>
            </a:r>
            <a:r>
              <a:rPr lang="en-US" b="1" dirty="0">
                <a:solidFill>
                  <a:schemeClr val="accent2"/>
                </a:solidFill>
              </a:rPr>
              <a:t>infrastructure</a:t>
            </a:r>
          </a:p>
          <a:p>
            <a:pPr marL="560070" lvl="1" indent="-285750">
              <a:spcBef>
                <a:spcPts val="600"/>
              </a:spcBef>
              <a:spcAft>
                <a:spcPts val="1200"/>
              </a:spcAft>
            </a:pPr>
            <a:r>
              <a:rPr lang="en-US" dirty="0"/>
              <a:t>Fund </a:t>
            </a:r>
            <a:r>
              <a:rPr lang="en-US" b="1" dirty="0">
                <a:solidFill>
                  <a:schemeClr val="accent2"/>
                </a:solidFill>
              </a:rPr>
              <a:t>capacity building</a:t>
            </a:r>
          </a:p>
          <a:p>
            <a:endParaRPr lang="en-US" dirty="0"/>
          </a:p>
        </p:txBody>
      </p:sp>
      <p:sp>
        <p:nvSpPr>
          <p:cNvPr id="4" name="Footer Placeholder 3">
            <a:extLst>
              <a:ext uri="{FF2B5EF4-FFF2-40B4-BE49-F238E27FC236}">
                <a16:creationId xmlns:a16="http://schemas.microsoft.com/office/drawing/2014/main" id="{6933646B-5085-4675-A050-8CDA1E4DDCE7}"/>
              </a:ext>
            </a:extLst>
          </p:cNvPr>
          <p:cNvSpPr>
            <a:spLocks noGrp="1"/>
          </p:cNvSpPr>
          <p:nvPr>
            <p:ph type="ftr" sz="quarter" idx="10"/>
          </p:nvPr>
        </p:nvSpPr>
        <p:spPr/>
        <p:txBody>
          <a:bodyPr/>
          <a:lstStyle/>
          <a:p>
            <a:pPr>
              <a:defRPr/>
            </a:pPr>
            <a:r>
              <a:rPr lang="en-US" dirty="0"/>
              <a:t>grantee financial resilience</a:t>
            </a:r>
          </a:p>
        </p:txBody>
      </p:sp>
    </p:spTree>
    <p:extLst>
      <p:ext uri="{BB962C8B-B14F-4D97-AF65-F5344CB8AC3E}">
        <p14:creationId xmlns:p14="http://schemas.microsoft.com/office/powerpoint/2010/main" val="94917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7E11B-2057-4C96-831B-083392E6BE74}"/>
              </a:ext>
            </a:extLst>
          </p:cNvPr>
          <p:cNvSpPr>
            <a:spLocks noGrp="1"/>
          </p:cNvSpPr>
          <p:nvPr>
            <p:ph type="ctrTitle"/>
          </p:nvPr>
        </p:nvSpPr>
        <p:spPr/>
        <p:txBody>
          <a:bodyPr/>
          <a:lstStyle/>
          <a:p>
            <a:r>
              <a:rPr lang="en-US" dirty="0"/>
              <a:t>Thoughts &amp; </a:t>
            </a:r>
            <a:br>
              <a:rPr lang="en-US" dirty="0"/>
            </a:br>
            <a:r>
              <a:rPr lang="en-US" dirty="0"/>
              <a:t>Questions</a:t>
            </a:r>
          </a:p>
        </p:txBody>
      </p:sp>
      <p:sp>
        <p:nvSpPr>
          <p:cNvPr id="4" name="Footer Placeholder 3">
            <a:extLst>
              <a:ext uri="{FF2B5EF4-FFF2-40B4-BE49-F238E27FC236}">
                <a16:creationId xmlns:a16="http://schemas.microsoft.com/office/drawing/2014/main" id="{9BD1C24E-40D1-4CAC-99D9-8BB08DEFFA76}"/>
              </a:ext>
            </a:extLst>
          </p:cNvPr>
          <p:cNvSpPr>
            <a:spLocks noGrp="1"/>
          </p:cNvSpPr>
          <p:nvPr>
            <p:ph type="ftr" sz="quarter" idx="3"/>
          </p:nvPr>
        </p:nvSpPr>
        <p:spPr/>
        <p:txBody>
          <a:bodyPr/>
          <a:lstStyle/>
          <a:p>
            <a:pPr>
              <a:defRPr/>
            </a:pPr>
            <a:r>
              <a:rPr lang="en-US" dirty="0"/>
              <a:t>grantee financial resilience</a:t>
            </a:r>
          </a:p>
        </p:txBody>
      </p:sp>
      <p:pic>
        <p:nvPicPr>
          <p:cNvPr id="5" name="Graphic 4">
            <a:extLst>
              <a:ext uri="{FF2B5EF4-FFF2-40B4-BE49-F238E27FC236}">
                <a16:creationId xmlns:a16="http://schemas.microsoft.com/office/drawing/2014/main" id="{D21C232E-5CD1-4BAA-BFB4-681490169FD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800205" y="2908735"/>
            <a:ext cx="2425265" cy="2425265"/>
          </a:xfrm>
          <a:prstGeom prst="rect">
            <a:avLst/>
          </a:prstGeom>
        </p:spPr>
      </p:pic>
    </p:spTree>
    <p:extLst>
      <p:ext uri="{BB962C8B-B14F-4D97-AF65-F5344CB8AC3E}">
        <p14:creationId xmlns:p14="http://schemas.microsoft.com/office/powerpoint/2010/main" val="16589952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E80F7-86BE-4E15-BE0D-3F6D85C05B64}"/>
              </a:ext>
            </a:extLst>
          </p:cNvPr>
          <p:cNvSpPr>
            <a:spLocks noGrp="1"/>
          </p:cNvSpPr>
          <p:nvPr>
            <p:ph type="ctrTitle"/>
          </p:nvPr>
        </p:nvSpPr>
        <p:spPr/>
        <p:txBody>
          <a:bodyPr/>
          <a:lstStyle/>
          <a:p>
            <a:r>
              <a:rPr lang="en-US" dirty="0"/>
              <a:t>Resources &amp; Wrap Up</a:t>
            </a:r>
          </a:p>
        </p:txBody>
      </p:sp>
      <p:sp>
        <p:nvSpPr>
          <p:cNvPr id="4" name="Footer Placeholder 3">
            <a:extLst>
              <a:ext uri="{FF2B5EF4-FFF2-40B4-BE49-F238E27FC236}">
                <a16:creationId xmlns:a16="http://schemas.microsoft.com/office/drawing/2014/main" id="{9BD1C24E-40D1-4CAC-99D9-8BB08DEFFA76}"/>
              </a:ext>
            </a:extLst>
          </p:cNvPr>
          <p:cNvSpPr>
            <a:spLocks noGrp="1"/>
          </p:cNvSpPr>
          <p:nvPr>
            <p:ph type="ftr" sz="quarter" idx="3"/>
          </p:nvPr>
        </p:nvSpPr>
        <p:spPr/>
        <p:txBody>
          <a:bodyPr/>
          <a:lstStyle/>
          <a:p>
            <a:pPr>
              <a:defRPr/>
            </a:pPr>
            <a:r>
              <a:rPr lang="en-US" dirty="0"/>
              <a:t>grantee financial resilience</a:t>
            </a:r>
          </a:p>
        </p:txBody>
      </p:sp>
    </p:spTree>
    <p:extLst>
      <p:ext uri="{BB962C8B-B14F-4D97-AF65-F5344CB8AC3E}">
        <p14:creationId xmlns:p14="http://schemas.microsoft.com/office/powerpoint/2010/main" val="369599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3CCBE7-1B41-4033-B67A-B5C90F1DDD1C}"/>
              </a:ext>
            </a:extLst>
          </p:cNvPr>
          <p:cNvSpPr>
            <a:spLocks noGrp="1"/>
          </p:cNvSpPr>
          <p:nvPr>
            <p:ph type="title"/>
          </p:nvPr>
        </p:nvSpPr>
        <p:spPr/>
        <p:txBody>
          <a:bodyPr/>
          <a:lstStyle/>
          <a:p>
            <a:r>
              <a:rPr lang="en-US" dirty="0"/>
              <a:t>Up Next: Part 3</a:t>
            </a:r>
          </a:p>
        </p:txBody>
      </p:sp>
      <p:sp>
        <p:nvSpPr>
          <p:cNvPr id="7" name="Content Placeholder 6">
            <a:extLst>
              <a:ext uri="{FF2B5EF4-FFF2-40B4-BE49-F238E27FC236}">
                <a16:creationId xmlns:a16="http://schemas.microsoft.com/office/drawing/2014/main" id="{B90F7C4A-F6FC-4060-B2A8-9F8453CA9727}"/>
              </a:ext>
            </a:extLst>
          </p:cNvPr>
          <p:cNvSpPr>
            <a:spLocks noGrp="1"/>
          </p:cNvSpPr>
          <p:nvPr>
            <p:ph idx="1"/>
          </p:nvPr>
        </p:nvSpPr>
        <p:spPr/>
        <p:txBody>
          <a:bodyPr/>
          <a:lstStyle/>
          <a:p>
            <a:r>
              <a:rPr lang="en-US" sz="2400" b="1" dirty="0">
                <a:solidFill>
                  <a:schemeClr val="accent2"/>
                </a:solidFill>
              </a:rPr>
              <a:t>Session 3: Reframing Your Financial Due Diligence Process</a:t>
            </a:r>
          </a:p>
          <a:p>
            <a:r>
              <a:rPr lang="en-US" b="1" dirty="0">
                <a:solidFill>
                  <a:schemeClr val="bg2">
                    <a:lumMod val="25000"/>
                  </a:schemeClr>
                </a:solidFill>
              </a:rPr>
              <a:t>April 23,</a:t>
            </a:r>
            <a:r>
              <a:rPr lang="en-US" b="1" dirty="0">
                <a:solidFill>
                  <a:srgbClr val="FF0000"/>
                </a:solidFill>
              </a:rPr>
              <a:t> </a:t>
            </a:r>
            <a:r>
              <a:rPr lang="en-US" b="1" dirty="0"/>
              <a:t>10:00am to 11:30am</a:t>
            </a:r>
          </a:p>
          <a:p>
            <a:pPr>
              <a:spcBef>
                <a:spcPts val="1800"/>
              </a:spcBef>
            </a:pPr>
            <a:r>
              <a:rPr lang="en-US" sz="2000" b="1" i="1" dirty="0"/>
              <a:t>Homework: reflect on the following questions</a:t>
            </a:r>
          </a:p>
          <a:p>
            <a:pPr marL="285750" indent="-285750">
              <a:spcBef>
                <a:spcPts val="600"/>
              </a:spcBef>
              <a:buFont typeface="Arial" panose="020B0604020202020204" pitchFamily="34" charset="0"/>
              <a:buChar char="•"/>
            </a:pPr>
            <a:r>
              <a:rPr lang="en-US" dirty="0"/>
              <a:t>What financial documents do you collect from grantees?</a:t>
            </a:r>
          </a:p>
          <a:p>
            <a:pPr marL="285750" indent="-285750">
              <a:spcBef>
                <a:spcPts val="600"/>
              </a:spcBef>
              <a:buFont typeface="Arial" panose="020B0604020202020204" pitchFamily="34" charset="0"/>
              <a:buChar char="•"/>
            </a:pPr>
            <a:r>
              <a:rPr lang="en-US" dirty="0"/>
              <a:t>At which points in the grant cycle do you collect them?</a:t>
            </a:r>
          </a:p>
          <a:p>
            <a:pPr marL="285750" indent="-285750">
              <a:spcBef>
                <a:spcPts val="600"/>
              </a:spcBef>
              <a:buFont typeface="Arial" panose="020B0604020202020204" pitchFamily="34" charset="0"/>
              <a:buChar char="•"/>
            </a:pPr>
            <a:r>
              <a:rPr lang="en-US" dirty="0"/>
              <a:t>Is the same level of financial due diligence conducted for every grant type? Every organization type?</a:t>
            </a:r>
          </a:p>
          <a:p>
            <a:pPr marL="285750" indent="-285750">
              <a:spcBef>
                <a:spcPts val="600"/>
              </a:spcBef>
              <a:buFont typeface="Arial" panose="020B0604020202020204" pitchFamily="34" charset="0"/>
              <a:buChar char="•"/>
            </a:pPr>
            <a:r>
              <a:rPr lang="en-US" dirty="0"/>
              <a:t>How has your due diligence process changed given current circumstances? Are those changes permanent or temporary?</a:t>
            </a:r>
          </a:p>
          <a:p>
            <a:endParaRPr lang="en-US" dirty="0"/>
          </a:p>
        </p:txBody>
      </p:sp>
      <p:sp>
        <p:nvSpPr>
          <p:cNvPr id="5" name="Footer Placeholder 4">
            <a:extLst>
              <a:ext uri="{FF2B5EF4-FFF2-40B4-BE49-F238E27FC236}">
                <a16:creationId xmlns:a16="http://schemas.microsoft.com/office/drawing/2014/main" id="{54E37074-0020-4410-ADC1-FBDD400C94DE}"/>
              </a:ext>
            </a:extLst>
          </p:cNvPr>
          <p:cNvSpPr>
            <a:spLocks noGrp="1"/>
          </p:cNvSpPr>
          <p:nvPr>
            <p:ph type="ftr" sz="quarter" idx="10"/>
          </p:nvPr>
        </p:nvSpPr>
        <p:spPr/>
        <p:txBody>
          <a:bodyPr/>
          <a:lstStyle/>
          <a:p>
            <a:r>
              <a:rPr lang="en-US" dirty="0"/>
              <a:t>grantee financial resilience</a:t>
            </a:r>
          </a:p>
        </p:txBody>
      </p:sp>
    </p:spTree>
    <p:extLst>
      <p:ext uri="{BB962C8B-B14F-4D97-AF65-F5344CB8AC3E}">
        <p14:creationId xmlns:p14="http://schemas.microsoft.com/office/powerpoint/2010/main" val="1014481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4042-90BB-46BB-8283-6D0835474155}"/>
              </a:ext>
            </a:extLst>
          </p:cNvPr>
          <p:cNvSpPr>
            <a:spLocks noGrp="1"/>
          </p:cNvSpPr>
          <p:nvPr>
            <p:ph type="title"/>
          </p:nvPr>
        </p:nvSpPr>
        <p:spPr/>
        <p:txBody>
          <a:bodyPr/>
          <a:lstStyle/>
          <a:p>
            <a:r>
              <a:rPr lang="en-US" dirty="0"/>
              <a:t>Resources: True Cost</a:t>
            </a:r>
          </a:p>
        </p:txBody>
      </p:sp>
      <p:sp>
        <p:nvSpPr>
          <p:cNvPr id="3" name="Content Placeholder 2">
            <a:extLst>
              <a:ext uri="{FF2B5EF4-FFF2-40B4-BE49-F238E27FC236}">
                <a16:creationId xmlns:a16="http://schemas.microsoft.com/office/drawing/2014/main" id="{E00538EE-C869-44C2-9EF3-898DF0AC9116}"/>
              </a:ext>
            </a:extLst>
          </p:cNvPr>
          <p:cNvSpPr>
            <a:spLocks noGrp="1"/>
          </p:cNvSpPr>
          <p:nvPr>
            <p:ph idx="1"/>
          </p:nvPr>
        </p:nvSpPr>
        <p:spPr>
          <a:xfrm>
            <a:off x="299358" y="2764971"/>
            <a:ext cx="8610600" cy="3178629"/>
          </a:xfrm>
        </p:spPr>
        <p:txBody>
          <a:bodyPr/>
          <a:lstStyle/>
          <a:p>
            <a:pPr marL="285750" lvl="1" indent="-285750">
              <a:spcBef>
                <a:spcPts val="300"/>
              </a:spcBef>
            </a:pPr>
            <a:r>
              <a:rPr lang="en-US" b="1" dirty="0">
                <a:hlinkClick r:id="rId2"/>
              </a:rPr>
              <a:t>Five Foundations Address the “Starvation Cycle”</a:t>
            </a:r>
            <a:endParaRPr lang="en-US" b="1" dirty="0"/>
          </a:p>
          <a:p>
            <a:pPr marL="285750" lvl="1" indent="-285750">
              <a:spcBef>
                <a:spcPts val="300"/>
              </a:spcBef>
            </a:pPr>
            <a:r>
              <a:rPr lang="en-US" b="1" dirty="0">
                <a:hlinkClick r:id="rId3"/>
              </a:rPr>
              <a:t>The Best Solutions Have a Compelling Story Behind Them</a:t>
            </a:r>
            <a:endParaRPr lang="en-US" b="1" dirty="0"/>
          </a:p>
          <a:p>
            <a:pPr marL="285750" lvl="1" indent="-285750">
              <a:spcBef>
                <a:spcPts val="300"/>
              </a:spcBef>
            </a:pPr>
            <a:r>
              <a:rPr lang="en-US" b="1" dirty="0">
                <a:hlinkClick r:id="rId4"/>
              </a:rPr>
              <a:t>The Price of Real Change</a:t>
            </a:r>
            <a:endParaRPr lang="en-US" b="1" dirty="0"/>
          </a:p>
          <a:p>
            <a:pPr marL="285750" lvl="1" indent="-285750">
              <a:spcBef>
                <a:spcPts val="300"/>
              </a:spcBef>
            </a:pPr>
            <a:r>
              <a:rPr lang="en-US" b="1" dirty="0">
                <a:hlinkClick r:id="rId5"/>
              </a:rPr>
              <a:t>How Foundations and Nonprofits Can End the ‘‘Starvation Cycle’’</a:t>
            </a:r>
            <a:endParaRPr lang="en-US" b="1" dirty="0"/>
          </a:p>
          <a:p>
            <a:pPr marL="285750" lvl="1" indent="-285750">
              <a:spcBef>
                <a:spcPts val="300"/>
              </a:spcBef>
            </a:pPr>
            <a:r>
              <a:rPr lang="en-US" b="1" dirty="0">
                <a:hlinkClick r:id="rId6"/>
              </a:rPr>
              <a:t>How One Nonprofit Prepared for Tough Conversations With Funders</a:t>
            </a:r>
            <a:endParaRPr lang="en-US" b="1" dirty="0"/>
          </a:p>
          <a:p>
            <a:pPr marL="285750" lvl="1" indent="-285750">
              <a:spcBef>
                <a:spcPts val="300"/>
              </a:spcBef>
            </a:pPr>
            <a:r>
              <a:rPr lang="en-US" b="1" dirty="0">
                <a:hlinkClick r:id="rId7"/>
              </a:rPr>
              <a:t>Why Funders Should Pay for the True Costs of Nonprofits’ Work</a:t>
            </a:r>
            <a:endParaRPr lang="en-US" b="1" dirty="0"/>
          </a:p>
          <a:p>
            <a:pPr marL="285750" lvl="1" indent="-285750">
              <a:spcBef>
                <a:spcPts val="300"/>
              </a:spcBef>
            </a:pPr>
            <a:r>
              <a:rPr lang="en-US" b="1" dirty="0">
                <a:hlinkClick r:id="rId8"/>
              </a:rPr>
              <a:t>Five Nonprofit Survival Skills for Managing Low-Overhead Funding</a:t>
            </a:r>
            <a:endParaRPr lang="en-US" b="1" dirty="0"/>
          </a:p>
          <a:p>
            <a:pPr marL="285750" lvl="1" indent="-285750">
              <a:spcBef>
                <a:spcPts val="300"/>
              </a:spcBef>
            </a:pPr>
            <a:r>
              <a:rPr lang="en-US" b="1" dirty="0">
                <a:hlinkClick r:id="rId9"/>
              </a:rPr>
              <a:t>Learning Strategic Financial Management From the School of Hard Knocks</a:t>
            </a:r>
            <a:endParaRPr lang="en-US" b="1" dirty="0"/>
          </a:p>
          <a:p>
            <a:endParaRPr lang="en-US" dirty="0"/>
          </a:p>
        </p:txBody>
      </p:sp>
      <p:sp>
        <p:nvSpPr>
          <p:cNvPr id="4" name="Footer Placeholder 3">
            <a:extLst>
              <a:ext uri="{FF2B5EF4-FFF2-40B4-BE49-F238E27FC236}">
                <a16:creationId xmlns:a16="http://schemas.microsoft.com/office/drawing/2014/main" id="{20F0CD56-FF65-45D5-A115-70CD1E0748D4}"/>
              </a:ext>
            </a:extLst>
          </p:cNvPr>
          <p:cNvSpPr>
            <a:spLocks noGrp="1"/>
          </p:cNvSpPr>
          <p:nvPr>
            <p:ph type="ftr" sz="quarter" idx="10"/>
          </p:nvPr>
        </p:nvSpPr>
        <p:spPr/>
        <p:txBody>
          <a:bodyPr/>
          <a:lstStyle/>
          <a:p>
            <a:r>
              <a:rPr lang="en-US" dirty="0"/>
              <a:t>grantee financial resilience</a:t>
            </a:r>
          </a:p>
        </p:txBody>
      </p:sp>
      <p:pic>
        <p:nvPicPr>
          <p:cNvPr id="5" name="Picture 4">
            <a:hlinkClick r:id="rId10"/>
            <a:extLst>
              <a:ext uri="{FF2B5EF4-FFF2-40B4-BE49-F238E27FC236}">
                <a16:creationId xmlns:a16="http://schemas.microsoft.com/office/drawing/2014/main" id="{CD7948DE-F770-455B-8609-D100BD411E79}"/>
              </a:ext>
            </a:extLst>
          </p:cNvPr>
          <p:cNvPicPr>
            <a:picLocks noChangeAspect="1"/>
          </p:cNvPicPr>
          <p:nvPr/>
        </p:nvPicPr>
        <p:blipFill rotWithShape="1">
          <a:blip r:embed="rId11"/>
          <a:srcRect t="-1" b="51422"/>
          <a:stretch/>
        </p:blipFill>
        <p:spPr>
          <a:xfrm>
            <a:off x="217711" y="1347370"/>
            <a:ext cx="4014541" cy="740313"/>
          </a:xfrm>
          <a:prstGeom prst="rect">
            <a:avLst/>
          </a:prstGeom>
        </p:spPr>
      </p:pic>
      <p:pic>
        <p:nvPicPr>
          <p:cNvPr id="6" name="Picture 5">
            <a:hlinkClick r:id="rId10"/>
            <a:extLst>
              <a:ext uri="{FF2B5EF4-FFF2-40B4-BE49-F238E27FC236}">
                <a16:creationId xmlns:a16="http://schemas.microsoft.com/office/drawing/2014/main" id="{96141867-837E-4AFB-8F6A-B16E739DF445}"/>
              </a:ext>
            </a:extLst>
          </p:cNvPr>
          <p:cNvPicPr>
            <a:picLocks noChangeAspect="1"/>
          </p:cNvPicPr>
          <p:nvPr/>
        </p:nvPicPr>
        <p:blipFill rotWithShape="1">
          <a:blip r:embed="rId11"/>
          <a:srcRect t="73940"/>
          <a:stretch/>
        </p:blipFill>
        <p:spPr>
          <a:xfrm>
            <a:off x="217711" y="2025746"/>
            <a:ext cx="5386208" cy="532850"/>
          </a:xfrm>
          <a:prstGeom prst="rect">
            <a:avLst/>
          </a:prstGeom>
        </p:spPr>
      </p:pic>
    </p:spTree>
    <p:extLst>
      <p:ext uri="{BB962C8B-B14F-4D97-AF65-F5344CB8AC3E}">
        <p14:creationId xmlns:p14="http://schemas.microsoft.com/office/powerpoint/2010/main" val="1974323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Robert Wood Johnson Foundation">
            <a:extLst>
              <a:ext uri="{FF2B5EF4-FFF2-40B4-BE49-F238E27FC236}">
                <a16:creationId xmlns:a16="http://schemas.microsoft.com/office/drawing/2014/main" id="{5ADB1CA3-EA22-42BE-BE9E-66760FCC83C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31"/>
          <a:stretch/>
        </p:blipFill>
        <p:spPr bwMode="auto">
          <a:xfrm>
            <a:off x="172952" y="636286"/>
            <a:ext cx="4396041" cy="16891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4B8B6FE-8212-460E-9226-C4A3C5F5F596}"/>
              </a:ext>
            </a:extLst>
          </p:cNvPr>
          <p:cNvSpPr>
            <a:spLocks noGrp="1"/>
          </p:cNvSpPr>
          <p:nvPr>
            <p:ph type="title"/>
          </p:nvPr>
        </p:nvSpPr>
        <p:spPr/>
        <p:txBody>
          <a:bodyPr/>
          <a:lstStyle/>
          <a:p>
            <a:r>
              <a:rPr lang="en-US" dirty="0"/>
              <a:t>Resources: True Cost</a:t>
            </a:r>
          </a:p>
        </p:txBody>
      </p:sp>
      <p:sp>
        <p:nvSpPr>
          <p:cNvPr id="4" name="Footer Placeholder 3">
            <a:extLst>
              <a:ext uri="{FF2B5EF4-FFF2-40B4-BE49-F238E27FC236}">
                <a16:creationId xmlns:a16="http://schemas.microsoft.com/office/drawing/2014/main" id="{E4E72539-1BEC-485D-AA42-99E99F42883C}"/>
              </a:ext>
            </a:extLst>
          </p:cNvPr>
          <p:cNvSpPr>
            <a:spLocks noGrp="1"/>
          </p:cNvSpPr>
          <p:nvPr>
            <p:ph type="ftr" sz="quarter" idx="10"/>
          </p:nvPr>
        </p:nvSpPr>
        <p:spPr/>
        <p:txBody>
          <a:bodyPr/>
          <a:lstStyle/>
          <a:p>
            <a:r>
              <a:rPr lang="en-US"/>
              <a:t>grantee financial resilience</a:t>
            </a:r>
            <a:endParaRPr lang="en-US" dirty="0"/>
          </a:p>
        </p:txBody>
      </p:sp>
      <p:sp>
        <p:nvSpPr>
          <p:cNvPr id="5" name="Content Placeholder 2">
            <a:extLst>
              <a:ext uri="{FF2B5EF4-FFF2-40B4-BE49-F238E27FC236}">
                <a16:creationId xmlns:a16="http://schemas.microsoft.com/office/drawing/2014/main" id="{EAC2902D-5522-4BD7-B0BD-E2EAD2234D4F}"/>
              </a:ext>
            </a:extLst>
          </p:cNvPr>
          <p:cNvSpPr txBox="1">
            <a:spLocks/>
          </p:cNvSpPr>
          <p:nvPr/>
        </p:nvSpPr>
        <p:spPr>
          <a:xfrm>
            <a:off x="252664" y="3744891"/>
            <a:ext cx="8638672" cy="772682"/>
          </a:xfrm>
          <a:prstGeom prst="rect">
            <a:avLst/>
          </a:prstGeom>
        </p:spPr>
        <p:txBody>
          <a:bodyPr lIns="0"/>
          <a:lstStyle>
            <a:lvl1pPr algn="l" rtl="0" eaLnBrk="1" fontAlgn="base" hangingPunct="1">
              <a:spcBef>
                <a:spcPts val="0"/>
              </a:spcBef>
              <a:spcAft>
                <a:spcPts val="600"/>
              </a:spcAft>
              <a:defRPr sz="1800">
                <a:solidFill>
                  <a:schemeClr val="tx2"/>
                </a:solidFill>
                <a:latin typeface="+mn-lt"/>
                <a:ea typeface="+mn-ea"/>
                <a:cs typeface="+mn-cs"/>
              </a:defRPr>
            </a:lvl1pPr>
            <a:lvl2pPr marL="274320" indent="-274320" algn="l" rtl="0" eaLnBrk="1" fontAlgn="base" hangingPunct="1">
              <a:spcBef>
                <a:spcPts val="0"/>
              </a:spcBef>
              <a:spcAft>
                <a:spcPts val="600"/>
              </a:spcAft>
              <a:buClr>
                <a:schemeClr val="accent1"/>
              </a:buClr>
              <a:buSzPct val="80000"/>
              <a:buFont typeface="Wingdings 3" panose="05040102010807070707" pitchFamily="18" charset="2"/>
              <a:buChar char="u"/>
              <a:defRPr sz="1800">
                <a:solidFill>
                  <a:schemeClr val="tx2"/>
                </a:solidFill>
                <a:latin typeface="+mn-lt"/>
              </a:defRPr>
            </a:lvl2pPr>
            <a:lvl3pPr marL="457200" indent="-179388" algn="l" rtl="0" eaLnBrk="1" fontAlgn="base" hangingPunct="1">
              <a:spcBef>
                <a:spcPts val="0"/>
              </a:spcBef>
              <a:spcAft>
                <a:spcPts val="600"/>
              </a:spcAft>
              <a:buFont typeface="Arial" panose="020B0604020202020204" pitchFamily="34" charset="0"/>
              <a:buChar char="•"/>
              <a:defRPr sz="1800">
                <a:solidFill>
                  <a:schemeClr val="tx2"/>
                </a:solidFill>
                <a:latin typeface="+mn-lt"/>
              </a:defRPr>
            </a:lvl3pPr>
            <a:lvl4pPr marL="640080" indent="-182880" algn="l" rtl="0" eaLnBrk="1" fontAlgn="base" hangingPunct="1">
              <a:spcBef>
                <a:spcPts val="0"/>
              </a:spcBef>
              <a:spcAft>
                <a:spcPts val="600"/>
              </a:spcAft>
              <a:buFont typeface="Univers HSBCPB Con 520" pitchFamily="34" charset="0"/>
              <a:buChar char="-"/>
              <a:defRPr sz="1600">
                <a:solidFill>
                  <a:schemeClr val="tx2"/>
                </a:solidFill>
                <a:latin typeface="+mn-lt"/>
              </a:defRPr>
            </a:lvl4pPr>
            <a:lvl5pPr marL="822960" indent="-182880" algn="l" rtl="0" eaLnBrk="1" fontAlgn="base" hangingPunct="1">
              <a:spcBef>
                <a:spcPts val="0"/>
              </a:spcBef>
              <a:spcAft>
                <a:spcPts val="600"/>
              </a:spcAft>
              <a:buFont typeface="Courier New" panose="02070309020205020404" pitchFamily="49" charset="0"/>
              <a:buChar char="o"/>
              <a:defRPr sz="1600">
                <a:solidFill>
                  <a:schemeClr val="tx2"/>
                </a:solidFill>
                <a:latin typeface="+mn-lt"/>
              </a:defRPr>
            </a:lvl5pPr>
            <a:lvl6pPr marL="17589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6pPr>
            <a:lvl7pPr marL="22161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7pPr>
            <a:lvl8pPr marL="26733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8pPr>
            <a:lvl9pPr marL="31305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9pPr>
          </a:lstStyle>
          <a:p>
            <a:pPr>
              <a:spcAft>
                <a:spcPts val="0"/>
              </a:spcAft>
            </a:pPr>
            <a:r>
              <a:rPr lang="en-US" b="1" kern="0" dirty="0">
                <a:latin typeface="+mj-lt"/>
              </a:rPr>
              <a:t>A Step Toward Supporting the True Cost of Nonprofits’ Work</a:t>
            </a:r>
          </a:p>
          <a:p>
            <a:r>
              <a:rPr lang="en-US" sz="1600" b="1" kern="0" dirty="0">
                <a:hlinkClick r:id="rId3"/>
              </a:rPr>
              <a:t>hewlett.org/a-step-toward-supporting-the-true-cost-of-nonprofits-work</a:t>
            </a:r>
            <a:endParaRPr lang="en-US" sz="1600" b="1" kern="0" dirty="0"/>
          </a:p>
        </p:txBody>
      </p:sp>
      <p:pic>
        <p:nvPicPr>
          <p:cNvPr id="6" name="Picture 5">
            <a:extLst>
              <a:ext uri="{FF2B5EF4-FFF2-40B4-BE49-F238E27FC236}">
                <a16:creationId xmlns:a16="http://schemas.microsoft.com/office/drawing/2014/main" id="{B8AE9F83-E764-4698-B734-FA5A01C06E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0560" y="2948743"/>
            <a:ext cx="3144183" cy="851549"/>
          </a:xfrm>
          <a:prstGeom prst="rect">
            <a:avLst/>
          </a:prstGeom>
        </p:spPr>
      </p:pic>
      <p:pic>
        <p:nvPicPr>
          <p:cNvPr id="7" name="Picture 6">
            <a:extLst>
              <a:ext uri="{FF2B5EF4-FFF2-40B4-BE49-F238E27FC236}">
                <a16:creationId xmlns:a16="http://schemas.microsoft.com/office/drawing/2014/main" id="{605C1935-2A8C-4CAC-A6A1-357C8DB0FA91}"/>
              </a:ext>
            </a:extLst>
          </p:cNvPr>
          <p:cNvPicPr>
            <a:picLocks noChangeAspect="1"/>
          </p:cNvPicPr>
          <p:nvPr/>
        </p:nvPicPr>
        <p:blipFill rotWithShape="1">
          <a:blip r:embed="rId5"/>
          <a:srcRect t="20509" b="17964"/>
          <a:stretch/>
        </p:blipFill>
        <p:spPr>
          <a:xfrm>
            <a:off x="150560" y="4616477"/>
            <a:ext cx="1870554" cy="677269"/>
          </a:xfrm>
          <a:prstGeom prst="rect">
            <a:avLst/>
          </a:prstGeom>
        </p:spPr>
      </p:pic>
      <p:sp>
        <p:nvSpPr>
          <p:cNvPr id="8" name="Content Placeholder 2">
            <a:extLst>
              <a:ext uri="{FF2B5EF4-FFF2-40B4-BE49-F238E27FC236}">
                <a16:creationId xmlns:a16="http://schemas.microsoft.com/office/drawing/2014/main" id="{9E06B708-08BB-4072-8E3E-E8DBF1C13D0F}"/>
              </a:ext>
            </a:extLst>
          </p:cNvPr>
          <p:cNvSpPr txBox="1">
            <a:spLocks/>
          </p:cNvSpPr>
          <p:nvPr/>
        </p:nvSpPr>
        <p:spPr>
          <a:xfrm>
            <a:off x="260686" y="5270608"/>
            <a:ext cx="8616614" cy="677270"/>
          </a:xfrm>
          <a:prstGeom prst="rect">
            <a:avLst/>
          </a:prstGeom>
        </p:spPr>
        <p:txBody>
          <a:bodyPr vert="horz" lIns="0"/>
          <a:lstStyle>
            <a:lvl1pPr marL="177800" indent="-177800"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Clr>
                <a:schemeClr val="accent2"/>
              </a:buClr>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Clr>
                <a:schemeClr val="accent2"/>
              </a:buClr>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spcBef>
                <a:spcPts val="0"/>
              </a:spcBef>
              <a:buFont typeface="Arial"/>
              <a:buNone/>
            </a:pPr>
            <a:r>
              <a:rPr lang="en-US" sz="1800" b="1" dirty="0">
                <a:latin typeface="+mj-lt"/>
              </a:rPr>
              <a:t>Changing How We Support Indirect Costs</a:t>
            </a:r>
          </a:p>
          <a:p>
            <a:pPr marL="0" indent="0">
              <a:spcBef>
                <a:spcPts val="0"/>
              </a:spcBef>
              <a:buNone/>
            </a:pPr>
            <a:r>
              <a:rPr lang="en-US" sz="1600" b="1" dirty="0">
                <a:hlinkClick r:id="rId6"/>
              </a:rPr>
              <a:t>macfound.org/press/perspectives/changing-how-we-support-indirect-costs/</a:t>
            </a:r>
            <a:endParaRPr lang="en-US" sz="1600" b="1" dirty="0"/>
          </a:p>
        </p:txBody>
      </p:sp>
      <p:sp>
        <p:nvSpPr>
          <p:cNvPr id="12" name="Rectangle 11">
            <a:extLst>
              <a:ext uri="{FF2B5EF4-FFF2-40B4-BE49-F238E27FC236}">
                <a16:creationId xmlns:a16="http://schemas.microsoft.com/office/drawing/2014/main" id="{ACEB4A90-409E-4F01-BCB3-63815B4A36B8}"/>
              </a:ext>
            </a:extLst>
          </p:cNvPr>
          <p:cNvSpPr/>
          <p:nvPr/>
        </p:nvSpPr>
        <p:spPr>
          <a:xfrm>
            <a:off x="287365" y="2113869"/>
            <a:ext cx="8603971" cy="615553"/>
          </a:xfrm>
          <a:prstGeom prst="rect">
            <a:avLst/>
          </a:prstGeom>
        </p:spPr>
        <p:txBody>
          <a:bodyPr wrap="square" lIns="0">
            <a:spAutoFit/>
          </a:bodyPr>
          <a:lstStyle/>
          <a:p>
            <a:r>
              <a:rPr lang="en-US" b="1" dirty="0">
                <a:latin typeface="+mj-lt"/>
              </a:rPr>
              <a:t>Revised Indirect Cost Rate Policy</a:t>
            </a:r>
          </a:p>
          <a:p>
            <a:r>
              <a:rPr lang="en-US" sz="1600" b="1" dirty="0">
                <a:hlinkClick r:id="rId7"/>
              </a:rPr>
              <a:t>rwjf.org/content/granteeresources/legal-and-policy/Indirect_Cost_Rate.html</a:t>
            </a:r>
            <a:r>
              <a:rPr lang="en-US" sz="1600" b="1" dirty="0"/>
              <a:t>  </a:t>
            </a:r>
          </a:p>
        </p:txBody>
      </p:sp>
    </p:spTree>
    <p:extLst>
      <p:ext uri="{BB962C8B-B14F-4D97-AF65-F5344CB8AC3E}">
        <p14:creationId xmlns:p14="http://schemas.microsoft.com/office/powerpoint/2010/main" val="273005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Resources for Your Grantees</a:t>
            </a:r>
          </a:p>
        </p:txBody>
      </p:sp>
      <p:sp>
        <p:nvSpPr>
          <p:cNvPr id="7" name="Footer Placeholder 6">
            <a:extLst>
              <a:ext uri="{FF2B5EF4-FFF2-40B4-BE49-F238E27FC236}">
                <a16:creationId xmlns:a16="http://schemas.microsoft.com/office/drawing/2014/main" id="{115EE389-7505-42E4-ACCB-E060F7A68727}"/>
              </a:ext>
            </a:extLst>
          </p:cNvPr>
          <p:cNvSpPr>
            <a:spLocks noGrp="1"/>
          </p:cNvSpPr>
          <p:nvPr>
            <p:ph type="ftr" sz="quarter" idx="10"/>
          </p:nvPr>
        </p:nvSpPr>
        <p:spPr/>
        <p:txBody>
          <a:bodyPr/>
          <a:lstStyle/>
          <a:p>
            <a:pPr>
              <a:defRPr/>
            </a:pPr>
            <a:r>
              <a:rPr lang="en-US" dirty="0"/>
              <a:t>grantee financial resilience</a:t>
            </a:r>
          </a:p>
        </p:txBody>
      </p:sp>
      <p:sp>
        <p:nvSpPr>
          <p:cNvPr id="9" name="Content Placeholder 8">
            <a:extLst>
              <a:ext uri="{FF2B5EF4-FFF2-40B4-BE49-F238E27FC236}">
                <a16:creationId xmlns:a16="http://schemas.microsoft.com/office/drawing/2014/main" id="{D272B660-E889-4991-9FA3-ECFAC2C1961C}"/>
              </a:ext>
            </a:extLst>
          </p:cNvPr>
          <p:cNvSpPr>
            <a:spLocks noGrp="1"/>
          </p:cNvSpPr>
          <p:nvPr>
            <p:ph sz="quarter" idx="4294967295"/>
          </p:nvPr>
        </p:nvSpPr>
        <p:spPr>
          <a:xfrm>
            <a:off x="1" y="1837379"/>
            <a:ext cx="2438399" cy="2862322"/>
          </a:xfrm>
          <a:solidFill>
            <a:schemeClr val="tx1">
              <a:lumMod val="40000"/>
              <a:lumOff val="60000"/>
            </a:schemeClr>
          </a:solidFill>
        </p:spPr>
        <p:txBody>
          <a:bodyPr wrap="square" lIns="274320" tIns="182880" rIns="274320" bIns="182880">
            <a:spAutoFit/>
          </a:bodyPr>
          <a:lstStyle/>
          <a:p>
            <a:r>
              <a:rPr lang="en-US" dirty="0">
                <a:solidFill>
                  <a:schemeClr val="bg1"/>
                </a:solidFill>
              </a:rPr>
              <a:t>In collaboration with the Wallace Foundation, FMA created a library </a:t>
            </a:r>
            <a:br>
              <a:rPr lang="en-US" dirty="0">
                <a:solidFill>
                  <a:schemeClr val="bg1"/>
                </a:solidFill>
              </a:rPr>
            </a:br>
            <a:r>
              <a:rPr lang="en-US" dirty="0">
                <a:solidFill>
                  <a:schemeClr val="bg1"/>
                </a:solidFill>
              </a:rPr>
              <a:t>of free tools and resources to help organizations become “fiscally fit”.</a:t>
            </a:r>
          </a:p>
        </p:txBody>
      </p:sp>
      <p:grpSp>
        <p:nvGrpSpPr>
          <p:cNvPr id="25" name="Group 24">
            <a:extLst>
              <a:ext uri="{FF2B5EF4-FFF2-40B4-BE49-F238E27FC236}">
                <a16:creationId xmlns:a16="http://schemas.microsoft.com/office/drawing/2014/main" id="{DCA233E4-DE44-49B1-BF02-36EC5F87FBC8}"/>
              </a:ext>
            </a:extLst>
          </p:cNvPr>
          <p:cNvGrpSpPr/>
          <p:nvPr/>
        </p:nvGrpSpPr>
        <p:grpSpPr>
          <a:xfrm>
            <a:off x="1351744" y="1282148"/>
            <a:ext cx="7325117" cy="4675266"/>
            <a:chOff x="1515335" y="1086868"/>
            <a:chExt cx="7475133" cy="4818503"/>
          </a:xfrm>
        </p:grpSpPr>
        <p:pic>
          <p:nvPicPr>
            <p:cNvPr id="11" name="Picture 10">
              <a:extLst>
                <a:ext uri="{FF2B5EF4-FFF2-40B4-BE49-F238E27FC236}">
                  <a16:creationId xmlns:a16="http://schemas.microsoft.com/office/drawing/2014/main" id="{0FA61763-422A-4C69-9011-401EB11E437C}"/>
                </a:ext>
              </a:extLst>
            </p:cNvPr>
            <p:cNvPicPr>
              <a:picLocks noChangeAspect="1"/>
            </p:cNvPicPr>
            <p:nvPr/>
          </p:nvPicPr>
          <p:blipFill>
            <a:blip r:embed="rId3"/>
            <a:stretch>
              <a:fillRect/>
            </a:stretch>
          </p:blipFill>
          <p:spPr>
            <a:xfrm>
              <a:off x="1515335" y="1086868"/>
              <a:ext cx="7475133" cy="4818503"/>
            </a:xfrm>
            <a:prstGeom prst="rect">
              <a:avLst/>
            </a:prstGeom>
          </p:spPr>
        </p:pic>
        <p:pic>
          <p:nvPicPr>
            <p:cNvPr id="18" name="Picture 17" descr="Timeline&#10;&#10;Description automatically generated">
              <a:extLst>
                <a:ext uri="{FF2B5EF4-FFF2-40B4-BE49-F238E27FC236}">
                  <a16:creationId xmlns:a16="http://schemas.microsoft.com/office/drawing/2014/main" id="{27BE8E78-CB24-44BC-A942-E5A7F9D60DD3}"/>
                </a:ext>
              </a:extLst>
            </p:cNvPr>
            <p:cNvPicPr>
              <a:picLocks noChangeAspect="1"/>
            </p:cNvPicPr>
            <p:nvPr/>
          </p:nvPicPr>
          <p:blipFill>
            <a:blip r:embed="rId4"/>
            <a:stretch>
              <a:fillRect/>
            </a:stretch>
          </p:blipFill>
          <p:spPr>
            <a:xfrm>
              <a:off x="2725989" y="1412261"/>
              <a:ext cx="5165551" cy="2801947"/>
            </a:xfrm>
            <a:prstGeom prst="rect">
              <a:avLst/>
            </a:prstGeom>
          </p:spPr>
        </p:pic>
        <p:pic>
          <p:nvPicPr>
            <p:cNvPr id="21" name="Picture 20">
              <a:extLst>
                <a:ext uri="{FF2B5EF4-FFF2-40B4-BE49-F238E27FC236}">
                  <a16:creationId xmlns:a16="http://schemas.microsoft.com/office/drawing/2014/main" id="{4E93D0F5-EB6D-4A1D-9FCC-EE22F8C2290C}"/>
                </a:ext>
              </a:extLst>
            </p:cNvPr>
            <p:cNvPicPr>
              <a:picLocks noChangeAspect="1"/>
            </p:cNvPicPr>
            <p:nvPr/>
          </p:nvPicPr>
          <p:blipFill rotWithShape="1">
            <a:blip r:embed="rId5"/>
            <a:srcRect l="9361" t="7111" r="1234" b="1668"/>
            <a:stretch/>
          </p:blipFill>
          <p:spPr>
            <a:xfrm>
              <a:off x="6226378" y="2806072"/>
              <a:ext cx="1546222" cy="1529539"/>
            </a:xfrm>
            <a:prstGeom prst="ellipse">
              <a:avLst/>
            </a:prstGeom>
          </p:spPr>
        </p:pic>
      </p:grpSp>
      <p:sp>
        <p:nvSpPr>
          <p:cNvPr id="31" name="Rounded Rectangle 7">
            <a:extLst>
              <a:ext uri="{FF2B5EF4-FFF2-40B4-BE49-F238E27FC236}">
                <a16:creationId xmlns:a16="http://schemas.microsoft.com/office/drawing/2014/main" id="{EDE1DBE4-6061-4C68-B18F-1848DDB2F3D7}"/>
              </a:ext>
            </a:extLst>
          </p:cNvPr>
          <p:cNvSpPr/>
          <p:nvPr/>
        </p:nvSpPr>
        <p:spPr bwMode="auto">
          <a:xfrm>
            <a:off x="3630739" y="3913912"/>
            <a:ext cx="2301784" cy="215444"/>
          </a:xfrm>
          <a:prstGeom prst="roundRect">
            <a:avLst>
              <a:gd name="adj" fmla="val 0"/>
            </a:avLst>
          </a:prstGeom>
          <a:noFill/>
          <a:ln w="38100">
            <a:noFill/>
          </a:ln>
          <a:effectLst/>
        </p:spPr>
        <p:style>
          <a:lnRef idx="1">
            <a:schemeClr val="accent1"/>
          </a:lnRef>
          <a:fillRef idx="3">
            <a:schemeClr val="accent1"/>
          </a:fillRef>
          <a:effectRef idx="2">
            <a:schemeClr val="accent1"/>
          </a:effectRef>
          <a:fontRef idx="minor">
            <a:schemeClr val="lt1"/>
          </a:fontRef>
        </p:style>
        <p:txBody>
          <a:bodyPr wrap="squar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2A5E2"/>
                </a:solidFill>
                <a:effectLst/>
                <a:uLnTx/>
                <a:uFillTx/>
                <a:latin typeface="Trebuchet MS" panose="020B0603020202020204" pitchFamily="34" charset="0"/>
                <a:ea typeface="+mn-ea"/>
                <a:cs typeface="+mn-cs"/>
                <a:hlinkClick r:id="rId6"/>
              </a:rPr>
              <a:t>www.strongnonprofits.org </a:t>
            </a:r>
            <a:endParaRPr kumimoji="0" lang="en-US" sz="1400" b="1" i="0" u="none" strike="noStrike" kern="1200" cap="none" spc="0" normalizeH="0" baseline="0" noProof="0" dirty="0">
              <a:ln>
                <a:noFill/>
              </a:ln>
              <a:solidFill>
                <a:srgbClr val="02A5E2"/>
              </a:solidFill>
              <a:effectLst/>
              <a:uLnTx/>
              <a:uFillTx/>
              <a:latin typeface="Trebuchet MS" panose="020B0603020202020204" pitchFamily="34" charset="0"/>
              <a:ea typeface="+mn-ea"/>
              <a:cs typeface="+mn-cs"/>
            </a:endParaRPr>
          </a:p>
        </p:txBody>
      </p:sp>
      <p:pic>
        <p:nvPicPr>
          <p:cNvPr id="23" name="Graphic 22">
            <a:extLst>
              <a:ext uri="{FF2B5EF4-FFF2-40B4-BE49-F238E27FC236}">
                <a16:creationId xmlns:a16="http://schemas.microsoft.com/office/drawing/2014/main" id="{BA31F23D-B2B7-4B99-AEF3-AE384614631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855872" y="3990112"/>
            <a:ext cx="330257" cy="430770"/>
          </a:xfrm>
          <a:prstGeom prst="rect">
            <a:avLst/>
          </a:prstGeom>
        </p:spPr>
      </p:pic>
    </p:spTree>
    <p:extLst>
      <p:ext uri="{BB962C8B-B14F-4D97-AF65-F5344CB8AC3E}">
        <p14:creationId xmlns:p14="http://schemas.microsoft.com/office/powerpoint/2010/main" val="4122351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picture containing text, businesscard&#10;&#10;Description automatically generated">
            <a:extLst>
              <a:ext uri="{FF2B5EF4-FFF2-40B4-BE49-F238E27FC236}">
                <a16:creationId xmlns:a16="http://schemas.microsoft.com/office/drawing/2014/main" id="{C8B86C98-45AB-4295-A78D-4CA784BB25FF}"/>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t="14" b="14"/>
          <a:stretch/>
        </p:blipFill>
        <p:spPr/>
      </p:pic>
      <p:sp>
        <p:nvSpPr>
          <p:cNvPr id="14" name="Content Placeholder 13">
            <a:extLst>
              <a:ext uri="{FF2B5EF4-FFF2-40B4-BE49-F238E27FC236}">
                <a16:creationId xmlns:a16="http://schemas.microsoft.com/office/drawing/2014/main" id="{3F0CFDD7-854D-495D-91E6-148DD87CDBF0}"/>
              </a:ext>
            </a:extLst>
          </p:cNvPr>
          <p:cNvSpPr>
            <a:spLocks noGrp="1"/>
          </p:cNvSpPr>
          <p:nvPr>
            <p:ph sz="quarter" idx="15"/>
          </p:nvPr>
        </p:nvSpPr>
        <p:spPr/>
        <p:txBody>
          <a:bodyPr/>
          <a:lstStyle/>
          <a:p>
            <a:pPr lvl="1">
              <a:spcBef>
                <a:spcPts val="1200"/>
              </a:spcBef>
              <a:spcAft>
                <a:spcPts val="1200"/>
              </a:spcAft>
            </a:pPr>
            <a:r>
              <a:rPr lang="en-US" dirty="0"/>
              <a:t>Online Tutorials for</a:t>
            </a:r>
            <a:br>
              <a:rPr lang="en-US" dirty="0"/>
            </a:br>
            <a:r>
              <a:rPr lang="en-US" b="1" dirty="0">
                <a:hlinkClick r:id="rId4" action="ppaction://hlinkfile"/>
              </a:rPr>
              <a:t>StrongNonprofits.org</a:t>
            </a:r>
            <a:endParaRPr lang="en-US" b="1" dirty="0"/>
          </a:p>
          <a:p>
            <a:pPr lvl="1">
              <a:spcBef>
                <a:spcPts val="1200"/>
              </a:spcBef>
              <a:spcAft>
                <a:spcPts val="1200"/>
              </a:spcAft>
            </a:pPr>
            <a:r>
              <a:rPr lang="en-US" dirty="0"/>
              <a:t>Complimentary one-hour orientation webinars that feature an overview of the website and drill down on some of its key resources </a:t>
            </a:r>
          </a:p>
          <a:p>
            <a:pPr lvl="1">
              <a:spcBef>
                <a:spcPts val="1200"/>
              </a:spcBef>
              <a:spcAft>
                <a:spcPts val="1200"/>
              </a:spcAft>
            </a:pPr>
            <a:r>
              <a:rPr lang="en-US" dirty="0"/>
              <a:t>To register and see upcoming webinar dates:</a:t>
            </a:r>
            <a:br>
              <a:rPr lang="en-US" dirty="0"/>
            </a:br>
            <a:r>
              <a:rPr lang="en-US" b="1" dirty="0">
                <a:solidFill>
                  <a:schemeClr val="accent2"/>
                </a:solidFill>
                <a:hlinkClick r:id="rId5">
                  <a:extLst>
                    <a:ext uri="{A12FA001-AC4F-418D-AE19-62706E023703}">
                      <ahyp:hlinkClr xmlns:ahyp="http://schemas.microsoft.com/office/drawing/2018/hyperlinkcolor" xmlns="" val="tx"/>
                    </a:ext>
                  </a:extLst>
                </a:hlinkClick>
              </a:rPr>
              <a:t>fmaonline.net</a:t>
            </a:r>
            <a:endParaRPr lang="en-US" dirty="0"/>
          </a:p>
        </p:txBody>
      </p:sp>
      <p:sp>
        <p:nvSpPr>
          <p:cNvPr id="4" name="Title 3"/>
          <p:cNvSpPr>
            <a:spLocks noGrp="1"/>
          </p:cNvSpPr>
          <p:nvPr>
            <p:ph type="title"/>
          </p:nvPr>
        </p:nvSpPr>
        <p:spPr/>
        <p:txBody>
          <a:bodyPr/>
          <a:lstStyle/>
          <a:p>
            <a:r>
              <a:rPr lang="en-US" dirty="0"/>
              <a:t>StrongNonprofits.org</a:t>
            </a:r>
          </a:p>
        </p:txBody>
      </p:sp>
      <p:sp>
        <p:nvSpPr>
          <p:cNvPr id="8" name="Footer Placeholder 7">
            <a:extLst>
              <a:ext uri="{FF2B5EF4-FFF2-40B4-BE49-F238E27FC236}">
                <a16:creationId xmlns:a16="http://schemas.microsoft.com/office/drawing/2014/main" id="{A9699481-9AF1-4159-BDBC-ED4A9F07F2FE}"/>
              </a:ext>
            </a:extLst>
          </p:cNvPr>
          <p:cNvSpPr>
            <a:spLocks noGrp="1"/>
          </p:cNvSpPr>
          <p:nvPr>
            <p:ph type="ftr" sz="quarter" idx="17"/>
          </p:nvPr>
        </p:nvSpPr>
        <p:spPr/>
        <p:txBody>
          <a:bodyPr/>
          <a:lstStyle/>
          <a:p>
            <a:pPr>
              <a:defRPr/>
            </a:pPr>
            <a:r>
              <a:rPr lang="en-US" dirty="0"/>
              <a:t>grantee financial resilience</a:t>
            </a:r>
          </a:p>
        </p:txBody>
      </p:sp>
      <p:sp>
        <p:nvSpPr>
          <p:cNvPr id="11" name="Content Placeholder 10">
            <a:extLst>
              <a:ext uri="{FF2B5EF4-FFF2-40B4-BE49-F238E27FC236}">
                <a16:creationId xmlns:a16="http://schemas.microsoft.com/office/drawing/2014/main" id="{0C3ED4A2-D0EE-41E0-AF94-C315D53EAB8D}"/>
              </a:ext>
            </a:extLst>
          </p:cNvPr>
          <p:cNvSpPr txBox="1">
            <a:spLocks/>
          </p:cNvSpPr>
          <p:nvPr/>
        </p:nvSpPr>
        <p:spPr bwMode="auto">
          <a:xfrm>
            <a:off x="4922899" y="2036311"/>
            <a:ext cx="2211978" cy="1631216"/>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l" rtl="0" eaLnBrk="1" fontAlgn="base" hangingPunct="1">
              <a:spcBef>
                <a:spcPts val="0"/>
              </a:spcBef>
              <a:spcAft>
                <a:spcPts val="600"/>
              </a:spcAft>
              <a:defRPr sz="2000">
                <a:solidFill>
                  <a:schemeClr val="tx2"/>
                </a:solidFill>
                <a:latin typeface="+mn-lt"/>
                <a:ea typeface="+mn-ea"/>
                <a:cs typeface="+mn-cs"/>
              </a:defRPr>
            </a:lvl1pPr>
            <a:lvl2pPr marL="274320" indent="-274320" algn="l" rtl="0" eaLnBrk="1" fontAlgn="base" hangingPunct="1">
              <a:spcBef>
                <a:spcPts val="0"/>
              </a:spcBef>
              <a:spcAft>
                <a:spcPts val="600"/>
              </a:spcAft>
              <a:buClr>
                <a:schemeClr val="accent1"/>
              </a:buClr>
              <a:buSzPct val="80000"/>
              <a:buFont typeface="Wingdings 3" panose="05040102010807070707" pitchFamily="18" charset="2"/>
              <a:buChar char="u"/>
              <a:defRPr sz="2000">
                <a:solidFill>
                  <a:schemeClr val="tx2"/>
                </a:solidFill>
                <a:latin typeface="+mn-lt"/>
              </a:defRPr>
            </a:lvl2pPr>
            <a:lvl3pPr marL="457200" indent="-182880" algn="l" rtl="0" eaLnBrk="1" fontAlgn="base" hangingPunct="1">
              <a:spcBef>
                <a:spcPts val="0"/>
              </a:spcBef>
              <a:spcAft>
                <a:spcPts val="600"/>
              </a:spcAft>
              <a:buFont typeface="Arial" panose="020B0604020202020204" pitchFamily="34" charset="0"/>
              <a:buChar char="•"/>
              <a:defRPr sz="1800">
                <a:solidFill>
                  <a:schemeClr val="tx2"/>
                </a:solidFill>
                <a:latin typeface="+mn-lt"/>
              </a:defRPr>
            </a:lvl3pPr>
            <a:lvl4pPr marL="640080" indent="-182880" algn="l" rtl="0" eaLnBrk="1" fontAlgn="base" hangingPunct="1">
              <a:spcBef>
                <a:spcPts val="0"/>
              </a:spcBef>
              <a:spcAft>
                <a:spcPts val="600"/>
              </a:spcAft>
              <a:buFont typeface="Univers HSBCPB Con 520" pitchFamily="34" charset="0"/>
              <a:buChar char="-"/>
              <a:defRPr sz="1600">
                <a:solidFill>
                  <a:schemeClr val="tx2"/>
                </a:solidFill>
                <a:latin typeface="+mn-lt"/>
              </a:defRPr>
            </a:lvl4pPr>
            <a:lvl5pPr marL="822960" indent="-182880" algn="l" rtl="0" eaLnBrk="1" fontAlgn="base" hangingPunct="1">
              <a:spcBef>
                <a:spcPts val="0"/>
              </a:spcBef>
              <a:spcAft>
                <a:spcPts val="600"/>
              </a:spcAft>
              <a:buFont typeface="Courier New" panose="02070309020205020404" pitchFamily="49" charset="0"/>
              <a:buChar char="o"/>
              <a:defRPr sz="1600">
                <a:solidFill>
                  <a:schemeClr val="tx2"/>
                </a:solidFill>
                <a:latin typeface="+mn-lt"/>
              </a:defRPr>
            </a:lvl5pPr>
            <a:lvl6pPr marL="17589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6pPr>
            <a:lvl7pPr marL="22161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7pPr>
            <a:lvl8pPr marL="26733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8pPr>
            <a:lvl9pPr marL="31305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2800" b="1" i="0" u="none" strike="noStrike" kern="1200" cap="all" spc="0" normalizeH="0" baseline="0" noProof="0" dirty="0">
                <a:ln>
                  <a:noFill/>
                </a:ln>
                <a:solidFill>
                  <a:srgbClr val="ED1A3B"/>
                </a:solidFill>
                <a:effectLst/>
                <a:uLnTx/>
                <a:uFillTx/>
                <a:latin typeface="Trebuchet MS"/>
                <a:ea typeface="+mn-ea"/>
                <a:cs typeface="+mn-cs"/>
              </a:rPr>
              <a:t>Upcoming webinar</a:t>
            </a:r>
            <a:r>
              <a:rPr kumimoji="0" lang="en-US" sz="2800" b="1" i="0" u="none" strike="noStrike" kern="0" cap="all" spc="0" normalizeH="0" baseline="0" noProof="0" dirty="0">
                <a:ln>
                  <a:noFill/>
                </a:ln>
                <a:solidFill>
                  <a:srgbClr val="ED1A3B"/>
                </a:solidFill>
                <a:effectLst/>
                <a:uLnTx/>
                <a:uFillTx/>
                <a:latin typeface="Trebuchet MS"/>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4040"/>
                </a:solidFill>
                <a:effectLst/>
                <a:uLnTx/>
                <a:uFillTx/>
                <a:latin typeface="Trebuchet MS"/>
                <a:ea typeface="+mn-ea"/>
                <a:cs typeface="+mn-cs"/>
              </a:rPr>
              <a:t>May 18, 2021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4040"/>
                </a:solidFill>
                <a:effectLst/>
                <a:uLnTx/>
                <a:uFillTx/>
                <a:latin typeface="Trebuchet MS"/>
                <a:ea typeface="+mn-ea"/>
                <a:cs typeface="+mn-cs"/>
              </a:rPr>
              <a:t>2pm (Eastern)</a:t>
            </a:r>
            <a:endParaRPr kumimoji="0" lang="en-US" sz="1800" b="1" i="0" u="none" strike="noStrike" kern="1200" cap="none" spc="0" normalizeH="0" baseline="0" noProof="0" dirty="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3003679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BAF7717-9C00-4163-84F9-B2CC1A477453}"/>
              </a:ext>
            </a:extLst>
          </p:cNvPr>
          <p:cNvSpPr>
            <a:spLocks noGrp="1"/>
          </p:cNvSpPr>
          <p:nvPr>
            <p:ph sz="quarter" idx="15"/>
          </p:nvPr>
        </p:nvSpPr>
        <p:spPr>
          <a:xfrm>
            <a:off x="266701" y="1828800"/>
            <a:ext cx="5676900" cy="4114800"/>
          </a:xfrm>
        </p:spPr>
        <p:txBody>
          <a:bodyPr/>
          <a:lstStyle/>
          <a:p>
            <a:pPr>
              <a:spcAft>
                <a:spcPts val="1200"/>
              </a:spcAft>
            </a:pPr>
            <a:r>
              <a:rPr lang="en-US" b="1" dirty="0">
                <a:solidFill>
                  <a:schemeClr val="accent1"/>
                </a:solidFill>
              </a:rPr>
              <a:t>BDO FMA exists to build a community of individuals with the confidence and skills to lead organizations that change the world.</a:t>
            </a:r>
          </a:p>
          <a:p>
            <a:pPr marL="285750" lvl="1" indent="-285750"/>
            <a:r>
              <a:rPr lang="en-US" sz="1600" dirty="0"/>
              <a:t>Established in 1999 to serve not-for-profit organizations around the country — combined with BDO in 2021</a:t>
            </a:r>
          </a:p>
          <a:p>
            <a:pPr marL="285750" lvl="1" indent="-285750"/>
            <a:r>
              <a:rPr lang="en-US" sz="1600" dirty="0"/>
              <a:t>Provides customized financial management, accounting, software, organizational development, and other consulting services</a:t>
            </a:r>
          </a:p>
          <a:p>
            <a:pPr marL="285750" lvl="1" indent="-285750"/>
            <a:r>
              <a:rPr lang="en-US" sz="1600" dirty="0"/>
              <a:t>Works directly with organizations or through funder-supported management and technical assistance programs</a:t>
            </a:r>
          </a:p>
          <a:p>
            <a:pPr>
              <a:spcAft>
                <a:spcPts val="1200"/>
              </a:spcAft>
            </a:pPr>
            <a:endParaRPr lang="en-US" dirty="0"/>
          </a:p>
          <a:p>
            <a:endParaRPr lang="en-US" dirty="0"/>
          </a:p>
        </p:txBody>
      </p:sp>
      <p:sp>
        <p:nvSpPr>
          <p:cNvPr id="7" name="Title 6">
            <a:extLst>
              <a:ext uri="{FF2B5EF4-FFF2-40B4-BE49-F238E27FC236}">
                <a16:creationId xmlns:a16="http://schemas.microsoft.com/office/drawing/2014/main" id="{3B531250-6BD0-40D6-A503-52499164552C}"/>
              </a:ext>
            </a:extLst>
          </p:cNvPr>
          <p:cNvSpPr>
            <a:spLocks noGrp="1"/>
          </p:cNvSpPr>
          <p:nvPr>
            <p:ph type="title"/>
          </p:nvPr>
        </p:nvSpPr>
        <p:spPr/>
        <p:txBody>
          <a:bodyPr/>
          <a:lstStyle/>
          <a:p>
            <a:r>
              <a:rPr lang="en-US" dirty="0"/>
              <a:t>About BDO FMA</a:t>
            </a:r>
          </a:p>
        </p:txBody>
      </p:sp>
      <p:sp>
        <p:nvSpPr>
          <p:cNvPr id="2" name="Footer Placeholder 1">
            <a:extLst>
              <a:ext uri="{FF2B5EF4-FFF2-40B4-BE49-F238E27FC236}">
                <a16:creationId xmlns:a16="http://schemas.microsoft.com/office/drawing/2014/main" id="{7DE66925-5633-4425-8BC4-B368CB701AAA}"/>
              </a:ext>
            </a:extLst>
          </p:cNvPr>
          <p:cNvSpPr>
            <a:spLocks noGrp="1"/>
          </p:cNvSpPr>
          <p:nvPr>
            <p:ph type="ftr" sz="quarter" idx="12"/>
          </p:nvPr>
        </p:nvSpPr>
        <p:spPr/>
        <p:txBody>
          <a:bodyPr/>
          <a:lstStyle/>
          <a:p>
            <a:pPr>
              <a:defRPr/>
            </a:pPr>
            <a:r>
              <a:rPr lang="en-US" dirty="0"/>
              <a:t>grantee financial resilience</a:t>
            </a:r>
          </a:p>
        </p:txBody>
      </p:sp>
      <p:sp>
        <p:nvSpPr>
          <p:cNvPr id="11" name="Content Placeholder 13">
            <a:extLst>
              <a:ext uri="{FF2B5EF4-FFF2-40B4-BE49-F238E27FC236}">
                <a16:creationId xmlns:a16="http://schemas.microsoft.com/office/drawing/2014/main" id="{DBC0F76A-EFBA-4C33-B043-BEABA477213A}"/>
              </a:ext>
            </a:extLst>
          </p:cNvPr>
          <p:cNvSpPr txBox="1">
            <a:spLocks/>
          </p:cNvSpPr>
          <p:nvPr/>
        </p:nvSpPr>
        <p:spPr>
          <a:xfrm>
            <a:off x="934814" y="4892333"/>
            <a:ext cx="1788880" cy="309968"/>
          </a:xfrm>
          <a:prstGeom prst="rect">
            <a:avLst/>
          </a:prstGeom>
        </p:spPr>
        <p:txBody>
          <a:bodyPr/>
          <a:lstStyle>
            <a:lvl1pPr algn="l" rtl="0" eaLnBrk="1" fontAlgn="base" hangingPunct="1">
              <a:spcBef>
                <a:spcPts val="0"/>
              </a:spcBef>
              <a:spcAft>
                <a:spcPts val="600"/>
              </a:spcAft>
              <a:defRPr sz="1800">
                <a:solidFill>
                  <a:schemeClr val="tx2"/>
                </a:solidFill>
                <a:latin typeface="+mn-lt"/>
                <a:ea typeface="+mn-ea"/>
                <a:cs typeface="+mn-cs"/>
              </a:defRPr>
            </a:lvl1pPr>
            <a:lvl2pPr marL="274320" indent="-274320" algn="l" rtl="0" eaLnBrk="1" fontAlgn="base" hangingPunct="1">
              <a:spcBef>
                <a:spcPts val="0"/>
              </a:spcBef>
              <a:spcAft>
                <a:spcPts val="600"/>
              </a:spcAft>
              <a:buClr>
                <a:schemeClr val="accent1"/>
              </a:buClr>
              <a:buSzPct val="80000"/>
              <a:buFont typeface="Wingdings 3" panose="05040102010807070707" pitchFamily="18" charset="2"/>
              <a:buChar char="u"/>
              <a:defRPr sz="1800">
                <a:solidFill>
                  <a:schemeClr val="tx2"/>
                </a:solidFill>
                <a:latin typeface="+mn-lt"/>
              </a:defRPr>
            </a:lvl2pPr>
            <a:lvl3pPr marL="457200" indent="-179388" algn="l" rtl="0" eaLnBrk="1" fontAlgn="base" hangingPunct="1">
              <a:spcBef>
                <a:spcPts val="0"/>
              </a:spcBef>
              <a:spcAft>
                <a:spcPts val="600"/>
              </a:spcAft>
              <a:buFont typeface="Arial" panose="020B0604020202020204" pitchFamily="34" charset="0"/>
              <a:buChar char="•"/>
              <a:defRPr sz="1800">
                <a:solidFill>
                  <a:schemeClr val="tx2"/>
                </a:solidFill>
                <a:latin typeface="+mn-lt"/>
              </a:defRPr>
            </a:lvl3pPr>
            <a:lvl4pPr marL="640080" indent="-182880" algn="l" rtl="0" eaLnBrk="1" fontAlgn="base" hangingPunct="1">
              <a:spcBef>
                <a:spcPts val="0"/>
              </a:spcBef>
              <a:spcAft>
                <a:spcPts val="600"/>
              </a:spcAft>
              <a:buFont typeface="Univers HSBCPB Con 520" pitchFamily="34" charset="0"/>
              <a:buChar char="-"/>
              <a:defRPr sz="1600">
                <a:solidFill>
                  <a:schemeClr val="tx2"/>
                </a:solidFill>
                <a:latin typeface="+mn-lt"/>
              </a:defRPr>
            </a:lvl4pPr>
            <a:lvl5pPr marL="822960" indent="-182880" algn="l" rtl="0" eaLnBrk="1" fontAlgn="base" hangingPunct="1">
              <a:spcBef>
                <a:spcPts val="0"/>
              </a:spcBef>
              <a:spcAft>
                <a:spcPts val="600"/>
              </a:spcAft>
              <a:buFont typeface="Courier New" panose="02070309020205020404" pitchFamily="49" charset="0"/>
              <a:buChar char="o"/>
              <a:defRPr sz="1600">
                <a:solidFill>
                  <a:schemeClr val="tx2"/>
                </a:solidFill>
                <a:latin typeface="+mn-lt"/>
              </a:defRPr>
            </a:lvl5pPr>
            <a:lvl6pPr marL="17589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6pPr>
            <a:lvl7pPr marL="22161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7pPr>
            <a:lvl8pPr marL="26733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8pPr>
            <a:lvl9pPr marL="31305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9p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404040"/>
                </a:solidFill>
                <a:effectLst/>
                <a:uLnTx/>
                <a:uFillTx/>
                <a:latin typeface="Trebuchet MS"/>
                <a:ea typeface="+mn-ea"/>
                <a:cs typeface="+mn-cs"/>
              </a:rPr>
              <a:t>@FMA4Nonprofits</a:t>
            </a:r>
          </a:p>
          <a:p>
            <a:pPr marL="0" marR="0" lvl="0" indent="0" algn="l" defTabSz="914400" rtl="0" eaLnBrk="1" fontAlgn="base"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dirty="0">
              <a:ln>
                <a:noFill/>
              </a:ln>
              <a:solidFill>
                <a:srgbClr val="404040"/>
              </a:solidFill>
              <a:effectLst/>
              <a:uLnTx/>
              <a:uFillTx/>
              <a:latin typeface="Trebuchet MS"/>
              <a:ea typeface="+mn-ea"/>
              <a:cs typeface="+mn-cs"/>
            </a:endParaRPr>
          </a:p>
        </p:txBody>
      </p:sp>
      <p:grpSp>
        <p:nvGrpSpPr>
          <p:cNvPr id="12" name="Group 11">
            <a:extLst>
              <a:ext uri="{FF2B5EF4-FFF2-40B4-BE49-F238E27FC236}">
                <a16:creationId xmlns:a16="http://schemas.microsoft.com/office/drawing/2014/main" id="{E7784D54-E001-4B22-B9AE-B6FB464F58BA}"/>
              </a:ext>
            </a:extLst>
          </p:cNvPr>
          <p:cNvGrpSpPr/>
          <p:nvPr/>
        </p:nvGrpSpPr>
        <p:grpSpPr>
          <a:xfrm>
            <a:off x="520251" y="4838407"/>
            <a:ext cx="417821" cy="417821"/>
            <a:chOff x="-2545114" y="4247727"/>
            <a:chExt cx="1371600" cy="1371600"/>
          </a:xfrm>
        </p:grpSpPr>
        <p:sp>
          <p:nvSpPr>
            <p:cNvPr id="13" name="Oval 12">
              <a:extLst>
                <a:ext uri="{FF2B5EF4-FFF2-40B4-BE49-F238E27FC236}">
                  <a16:creationId xmlns:a16="http://schemas.microsoft.com/office/drawing/2014/main" id="{B2F44C22-A0CC-4FDD-8179-4B6723FFF27A}"/>
                </a:ext>
              </a:extLst>
            </p:cNvPr>
            <p:cNvSpPr/>
            <p:nvPr/>
          </p:nvSpPr>
          <p:spPr bwMode="auto">
            <a:xfrm>
              <a:off x="-2545114" y="4247727"/>
              <a:ext cx="1371600" cy="1371600"/>
            </a:xfrm>
            <a:prstGeom prst="ellipse">
              <a:avLst/>
            </a:prstGeom>
            <a:solidFill>
              <a:schemeClr val="accent2"/>
            </a:solidFill>
            <a:ln w="25400" cap="flat" cmpd="sng" algn="ctr">
              <a:noFill/>
              <a:prstDash val="solid"/>
              <a:round/>
              <a:headEnd type="none" w="med" len="med"/>
              <a:tailEnd type="triangle" w="lg"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404040"/>
                </a:solidFill>
                <a:effectLst/>
                <a:uLnTx/>
                <a:uFillTx/>
                <a:latin typeface="Trebuchet MS" pitchFamily="34" charset="0"/>
                <a:ea typeface="+mn-ea"/>
                <a:cs typeface="+mn-cs"/>
              </a:endParaRPr>
            </a:p>
          </p:txBody>
        </p:sp>
        <p:pic>
          <p:nvPicPr>
            <p:cNvPr id="14" name="Graphic 13">
              <a:extLst>
                <a:ext uri="{FF2B5EF4-FFF2-40B4-BE49-F238E27FC236}">
                  <a16:creationId xmlns:a16="http://schemas.microsoft.com/office/drawing/2014/main" id="{59ED45E7-F4EB-4B26-9F09-28EB9572EF3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235551" y="4623965"/>
              <a:ext cx="752475" cy="619125"/>
            </a:xfrm>
            <a:prstGeom prst="rect">
              <a:avLst/>
            </a:prstGeom>
          </p:spPr>
        </p:pic>
      </p:grpSp>
      <p:grpSp>
        <p:nvGrpSpPr>
          <p:cNvPr id="15" name="Group 14">
            <a:extLst>
              <a:ext uri="{FF2B5EF4-FFF2-40B4-BE49-F238E27FC236}">
                <a16:creationId xmlns:a16="http://schemas.microsoft.com/office/drawing/2014/main" id="{792832B0-981C-4081-A449-908C0090F765}"/>
              </a:ext>
            </a:extLst>
          </p:cNvPr>
          <p:cNvGrpSpPr/>
          <p:nvPr/>
        </p:nvGrpSpPr>
        <p:grpSpPr>
          <a:xfrm>
            <a:off x="2921668" y="4838406"/>
            <a:ext cx="417822" cy="417822"/>
            <a:chOff x="-2305430" y="2380122"/>
            <a:chExt cx="1371600" cy="1371600"/>
          </a:xfrm>
        </p:grpSpPr>
        <p:sp>
          <p:nvSpPr>
            <p:cNvPr id="16" name="Oval 15">
              <a:extLst>
                <a:ext uri="{FF2B5EF4-FFF2-40B4-BE49-F238E27FC236}">
                  <a16:creationId xmlns:a16="http://schemas.microsoft.com/office/drawing/2014/main" id="{FBAF4DCE-E8EE-4A7C-B7A7-337ABD1BB330}"/>
                </a:ext>
              </a:extLst>
            </p:cNvPr>
            <p:cNvSpPr/>
            <p:nvPr/>
          </p:nvSpPr>
          <p:spPr bwMode="auto">
            <a:xfrm>
              <a:off x="-2305430" y="2380122"/>
              <a:ext cx="1371600" cy="1371600"/>
            </a:xfrm>
            <a:prstGeom prst="ellipse">
              <a:avLst/>
            </a:prstGeom>
            <a:solidFill>
              <a:schemeClr val="accent2"/>
            </a:solidFill>
            <a:ln w="25400" cap="flat" cmpd="sng" algn="ctr">
              <a:noFill/>
              <a:prstDash val="solid"/>
              <a:round/>
              <a:headEnd type="none" w="med" len="med"/>
              <a:tailEnd type="triangle" w="lg"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404040"/>
                </a:solidFill>
                <a:effectLst/>
                <a:uLnTx/>
                <a:uFillTx/>
                <a:latin typeface="Trebuchet MS" pitchFamily="34" charset="0"/>
                <a:ea typeface="+mn-ea"/>
                <a:cs typeface="+mn-cs"/>
              </a:endParaRPr>
            </a:p>
          </p:txBody>
        </p:sp>
        <p:pic>
          <p:nvPicPr>
            <p:cNvPr id="17" name="Graphic 16">
              <a:extLst>
                <a:ext uri="{FF2B5EF4-FFF2-40B4-BE49-F238E27FC236}">
                  <a16:creationId xmlns:a16="http://schemas.microsoft.com/office/drawing/2014/main" id="{97A42180-D904-4B11-B22E-A851D4D5871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995867" y="2689685"/>
              <a:ext cx="752475" cy="752475"/>
            </a:xfrm>
            <a:prstGeom prst="rect">
              <a:avLst/>
            </a:prstGeom>
          </p:spPr>
        </p:pic>
      </p:grpSp>
      <p:sp>
        <p:nvSpPr>
          <p:cNvPr id="18" name="Content Placeholder 13">
            <a:extLst>
              <a:ext uri="{FF2B5EF4-FFF2-40B4-BE49-F238E27FC236}">
                <a16:creationId xmlns:a16="http://schemas.microsoft.com/office/drawing/2014/main" id="{CBA9987D-76C5-4D52-86FB-B906E71086BA}"/>
              </a:ext>
            </a:extLst>
          </p:cNvPr>
          <p:cNvSpPr txBox="1">
            <a:spLocks/>
          </p:cNvSpPr>
          <p:nvPr/>
        </p:nvSpPr>
        <p:spPr bwMode="auto">
          <a:xfrm>
            <a:off x="3449181" y="4910823"/>
            <a:ext cx="2329494" cy="27298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spcBef>
                <a:spcPts val="0"/>
              </a:spcBef>
              <a:spcAft>
                <a:spcPts val="600"/>
              </a:spcAft>
              <a:defRPr sz="1600">
                <a:solidFill>
                  <a:schemeClr val="bg1"/>
                </a:solidFill>
                <a:latin typeface="+mn-lt"/>
                <a:ea typeface="+mn-ea"/>
                <a:cs typeface="+mn-cs"/>
              </a:defRPr>
            </a:lvl1pPr>
            <a:lvl2pPr marL="1587" indent="0" algn="l" rtl="0" eaLnBrk="1" fontAlgn="base" hangingPunct="1">
              <a:spcBef>
                <a:spcPts val="0"/>
              </a:spcBef>
              <a:spcAft>
                <a:spcPts val="600"/>
              </a:spcAft>
              <a:buClr>
                <a:schemeClr val="accent1"/>
              </a:buClr>
              <a:buSzPct val="80000"/>
              <a:buFont typeface="Wingdings 3" panose="05040102010807070707" pitchFamily="18" charset="2"/>
              <a:buNone/>
              <a:defRPr sz="1800">
                <a:solidFill>
                  <a:schemeClr val="bg1"/>
                </a:solidFill>
                <a:latin typeface="+mn-lt"/>
              </a:defRPr>
            </a:lvl2pPr>
            <a:lvl3pPr marL="457200" indent="-179388" algn="l" rtl="0" eaLnBrk="1" fontAlgn="base" hangingPunct="1">
              <a:spcBef>
                <a:spcPts val="0"/>
              </a:spcBef>
              <a:spcAft>
                <a:spcPts val="600"/>
              </a:spcAft>
              <a:buFont typeface="Arial" panose="020B0604020202020204" pitchFamily="34" charset="0"/>
              <a:buChar char="•"/>
              <a:defRPr sz="1800">
                <a:solidFill>
                  <a:schemeClr val="bg1"/>
                </a:solidFill>
                <a:latin typeface="+mn-lt"/>
              </a:defRPr>
            </a:lvl3pPr>
            <a:lvl4pPr marL="640080" indent="-182880" algn="l" rtl="0" eaLnBrk="1" fontAlgn="base" hangingPunct="1">
              <a:spcBef>
                <a:spcPts val="0"/>
              </a:spcBef>
              <a:spcAft>
                <a:spcPts val="600"/>
              </a:spcAft>
              <a:buFont typeface="Univers HSBCPB Con 520" pitchFamily="34" charset="0"/>
              <a:buChar char="-"/>
              <a:defRPr sz="1600">
                <a:solidFill>
                  <a:schemeClr val="bg1"/>
                </a:solidFill>
                <a:latin typeface="+mn-lt"/>
              </a:defRPr>
            </a:lvl4pPr>
            <a:lvl5pPr marL="822960" indent="-182880" algn="l" rtl="0" eaLnBrk="1" fontAlgn="base" hangingPunct="1">
              <a:spcBef>
                <a:spcPts val="0"/>
              </a:spcBef>
              <a:spcAft>
                <a:spcPts val="600"/>
              </a:spcAft>
              <a:buFont typeface="Courier New" panose="02070309020205020404" pitchFamily="49" charset="0"/>
              <a:buChar char="o"/>
              <a:defRPr sz="1600">
                <a:solidFill>
                  <a:schemeClr val="bg1"/>
                </a:solidFill>
                <a:latin typeface="+mn-lt"/>
              </a:defRPr>
            </a:lvl5pPr>
            <a:lvl6pPr marL="17589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6pPr>
            <a:lvl7pPr marL="22161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7pPr>
            <a:lvl8pPr marL="26733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8pPr>
            <a:lvl9pPr marL="31305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9p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404040"/>
                </a:solidFill>
                <a:effectLst/>
                <a:uLnTx/>
                <a:uFillTx/>
                <a:latin typeface="Trebuchet MS"/>
                <a:ea typeface="+mn-ea"/>
                <a:cs typeface="+mn-cs"/>
              </a:rPr>
              <a:t>fmaonline.net/</a:t>
            </a:r>
            <a:r>
              <a:rPr kumimoji="0" lang="en-US" sz="1600" b="0" i="0" u="none" strike="noStrike" kern="0" cap="none" spc="0" normalizeH="0" baseline="0" noProof="0" dirty="0" err="1">
                <a:ln>
                  <a:noFill/>
                </a:ln>
                <a:solidFill>
                  <a:srgbClr val="404040"/>
                </a:solidFill>
                <a:effectLst/>
                <a:uLnTx/>
                <a:uFillTx/>
                <a:latin typeface="Trebuchet MS"/>
                <a:ea typeface="+mn-ea"/>
                <a:cs typeface="+mn-cs"/>
              </a:rPr>
              <a:t>linkedin</a:t>
            </a:r>
            <a:endParaRPr kumimoji="0" lang="en-US" sz="1600" b="0" i="0" u="none" strike="noStrike" kern="0" cap="none" spc="0" normalizeH="0" baseline="0" noProof="0" dirty="0">
              <a:ln>
                <a:noFill/>
              </a:ln>
              <a:solidFill>
                <a:srgbClr val="404040"/>
              </a:solidFill>
              <a:effectLst/>
              <a:uLnTx/>
              <a:uFillTx/>
              <a:latin typeface="Trebuchet MS"/>
              <a:ea typeface="+mn-ea"/>
              <a:cs typeface="+mn-cs"/>
            </a:endParaRPr>
          </a:p>
          <a:p>
            <a:pPr marL="0" marR="0" lvl="0" indent="0" algn="l" defTabSz="914400" rtl="0" eaLnBrk="1" fontAlgn="base" latinLnBrk="0" hangingPunct="1">
              <a:lnSpc>
                <a:spcPct val="100000"/>
              </a:lnSpc>
              <a:spcBef>
                <a:spcPts val="0"/>
              </a:spcBef>
              <a:spcAft>
                <a:spcPts val="600"/>
              </a:spcAft>
              <a:buClrTx/>
              <a:buSzTx/>
              <a:buFontTx/>
              <a:buNone/>
              <a:tabLst/>
              <a:defRPr/>
            </a:pPr>
            <a:endParaRPr kumimoji="0" lang="en-US" sz="14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20" name="Rectangle 19">
            <a:extLst>
              <a:ext uri="{FF2B5EF4-FFF2-40B4-BE49-F238E27FC236}">
                <a16:creationId xmlns:a16="http://schemas.microsoft.com/office/drawing/2014/main" id="{E93E28B6-40BD-411E-A1F4-1A08B3CB49AA}"/>
              </a:ext>
            </a:extLst>
          </p:cNvPr>
          <p:cNvSpPr/>
          <p:nvPr/>
        </p:nvSpPr>
        <p:spPr>
          <a:xfrm>
            <a:off x="495300" y="5362826"/>
            <a:ext cx="5448300" cy="24622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Trebuchet MS"/>
                <a:ea typeface="+mn-ea"/>
                <a:cs typeface="+mn-cs"/>
              </a:rPr>
              <a:t>New York/Chicago/Oakland/Providence/Washington DC</a:t>
            </a:r>
          </a:p>
        </p:txBody>
      </p:sp>
      <p:sp>
        <p:nvSpPr>
          <p:cNvPr id="21" name="Rounded Rectangle 25">
            <a:extLst>
              <a:ext uri="{FF2B5EF4-FFF2-40B4-BE49-F238E27FC236}">
                <a16:creationId xmlns:a16="http://schemas.microsoft.com/office/drawing/2014/main" id="{3B53500F-2104-44A2-9519-F97B31757F85}"/>
              </a:ext>
            </a:extLst>
          </p:cNvPr>
          <p:cNvSpPr/>
          <p:nvPr/>
        </p:nvSpPr>
        <p:spPr>
          <a:xfrm>
            <a:off x="495299" y="5702621"/>
            <a:ext cx="2247901" cy="259943"/>
          </a:xfrm>
          <a:prstGeom prst="roundRect">
            <a:avLst>
              <a:gd name="adj" fmla="val 6990"/>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nchor="ctr">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Trebuchet MS"/>
                <a:ea typeface="+mn-ea"/>
                <a:cs typeface="+mn-cs"/>
                <a:hlinkClick r:id="rId6"/>
              </a:rPr>
              <a:t>www.fmaonline.net</a:t>
            </a:r>
            <a:endParaRPr kumimoji="0" lang="en-US" sz="1600" b="0" i="0" u="none" strike="noStrike" kern="1200" cap="none" spc="0" normalizeH="0" baseline="0" noProof="0" dirty="0">
              <a:ln>
                <a:noFill/>
              </a:ln>
              <a:solidFill>
                <a:srgbClr val="404040"/>
              </a:solidFill>
              <a:effectLst/>
              <a:uLnTx/>
              <a:uFillTx/>
              <a:latin typeface="Trebuchet MS"/>
              <a:ea typeface="+mn-ea"/>
              <a:cs typeface="+mn-cs"/>
            </a:endParaRPr>
          </a:p>
        </p:txBody>
      </p:sp>
      <p:grpSp>
        <p:nvGrpSpPr>
          <p:cNvPr id="31" name="Group 30">
            <a:extLst>
              <a:ext uri="{FF2B5EF4-FFF2-40B4-BE49-F238E27FC236}">
                <a16:creationId xmlns:a16="http://schemas.microsoft.com/office/drawing/2014/main" id="{4BC6B08D-8681-43C8-9E32-24F454492F74}"/>
              </a:ext>
            </a:extLst>
          </p:cNvPr>
          <p:cNvGrpSpPr/>
          <p:nvPr/>
        </p:nvGrpSpPr>
        <p:grpSpPr>
          <a:xfrm>
            <a:off x="6656861" y="2814644"/>
            <a:ext cx="1964379" cy="2139436"/>
            <a:chOff x="6658547" y="2814644"/>
            <a:chExt cx="1964379" cy="2139436"/>
          </a:xfrm>
        </p:grpSpPr>
        <p:grpSp>
          <p:nvGrpSpPr>
            <p:cNvPr id="4" name="Graphic 21">
              <a:extLst>
                <a:ext uri="{FF2B5EF4-FFF2-40B4-BE49-F238E27FC236}">
                  <a16:creationId xmlns:a16="http://schemas.microsoft.com/office/drawing/2014/main" id="{48B04B67-00BF-4C99-8F64-9C247DAB37DA}"/>
                </a:ext>
              </a:extLst>
            </p:cNvPr>
            <p:cNvGrpSpPr/>
            <p:nvPr/>
          </p:nvGrpSpPr>
          <p:grpSpPr>
            <a:xfrm>
              <a:off x="6658547" y="3972355"/>
              <a:ext cx="1964379" cy="981725"/>
              <a:chOff x="6658547" y="3972355"/>
              <a:chExt cx="1964379" cy="981725"/>
            </a:xfrm>
            <a:solidFill>
              <a:schemeClr val="tx2"/>
            </a:solidFill>
          </p:grpSpPr>
          <p:sp>
            <p:nvSpPr>
              <p:cNvPr id="5" name="Freeform: Shape 4">
                <a:extLst>
                  <a:ext uri="{FF2B5EF4-FFF2-40B4-BE49-F238E27FC236}">
                    <a16:creationId xmlns:a16="http://schemas.microsoft.com/office/drawing/2014/main" id="{1CEE3C8F-9787-469E-A089-18994019AAF9}"/>
                  </a:ext>
                </a:extLst>
              </p:cNvPr>
              <p:cNvSpPr/>
              <p:nvPr/>
            </p:nvSpPr>
            <p:spPr>
              <a:xfrm rot="-2700000">
                <a:off x="6911432" y="4164579"/>
                <a:ext cx="253121" cy="820112"/>
              </a:xfrm>
              <a:custGeom>
                <a:avLst/>
                <a:gdLst>
                  <a:gd name="connsiteX0" fmla="*/ 0 w 253121"/>
                  <a:gd name="connsiteY0" fmla="*/ 0 h 820112"/>
                  <a:gd name="connsiteX1" fmla="*/ 253121 w 253121"/>
                  <a:gd name="connsiteY1" fmla="*/ 0 h 820112"/>
                  <a:gd name="connsiteX2" fmla="*/ 253121 w 253121"/>
                  <a:gd name="connsiteY2" fmla="*/ 820113 h 820112"/>
                  <a:gd name="connsiteX3" fmla="*/ 0 w 253121"/>
                  <a:gd name="connsiteY3" fmla="*/ 820113 h 820112"/>
                </a:gdLst>
                <a:ahLst/>
                <a:cxnLst>
                  <a:cxn ang="0">
                    <a:pos x="connsiteX0" y="connsiteY0"/>
                  </a:cxn>
                  <a:cxn ang="0">
                    <a:pos x="connsiteX1" y="connsiteY1"/>
                  </a:cxn>
                  <a:cxn ang="0">
                    <a:pos x="connsiteX2" y="connsiteY2"/>
                  </a:cxn>
                  <a:cxn ang="0">
                    <a:pos x="connsiteX3" y="connsiteY3"/>
                  </a:cxn>
                </a:cxnLst>
                <a:rect l="l" t="t" r="r" b="b"/>
                <a:pathLst>
                  <a:path w="253121" h="820112">
                    <a:moveTo>
                      <a:pt x="0" y="0"/>
                    </a:moveTo>
                    <a:lnTo>
                      <a:pt x="253121" y="0"/>
                    </a:lnTo>
                    <a:lnTo>
                      <a:pt x="253121" y="820113"/>
                    </a:lnTo>
                    <a:lnTo>
                      <a:pt x="0" y="820113"/>
                    </a:lnTo>
                    <a:close/>
                  </a:path>
                </a:pathLst>
              </a:custGeom>
              <a:grpFill/>
              <a:ln w="168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6" name="Freeform: Shape 5">
                <a:extLst>
                  <a:ext uri="{FF2B5EF4-FFF2-40B4-BE49-F238E27FC236}">
                    <a16:creationId xmlns:a16="http://schemas.microsoft.com/office/drawing/2014/main" id="{BA1DF2E1-9A86-4A02-8365-E206444FDB40}"/>
                  </a:ext>
                </a:extLst>
              </p:cNvPr>
              <p:cNvSpPr/>
              <p:nvPr/>
            </p:nvSpPr>
            <p:spPr>
              <a:xfrm>
                <a:off x="6891400" y="4004324"/>
                <a:ext cx="1176646" cy="433685"/>
              </a:xfrm>
              <a:custGeom>
                <a:avLst/>
                <a:gdLst>
                  <a:gd name="connsiteX0" fmla="*/ 1017558 w 1176646"/>
                  <a:gd name="connsiteY0" fmla="*/ 433685 h 433685"/>
                  <a:gd name="connsiteX1" fmla="*/ 718872 w 1176646"/>
                  <a:gd name="connsiteY1" fmla="*/ 433685 h 433685"/>
                  <a:gd name="connsiteX2" fmla="*/ 718872 w 1176646"/>
                  <a:gd name="connsiteY2" fmla="*/ 349311 h 433685"/>
                  <a:gd name="connsiteX3" fmla="*/ 1017558 w 1176646"/>
                  <a:gd name="connsiteY3" fmla="*/ 349311 h 433685"/>
                  <a:gd name="connsiteX4" fmla="*/ 1090120 w 1176646"/>
                  <a:gd name="connsiteY4" fmla="*/ 281811 h 433685"/>
                  <a:gd name="connsiteX5" fmla="*/ 1071558 w 1176646"/>
                  <a:gd name="connsiteY5" fmla="*/ 227811 h 433685"/>
                  <a:gd name="connsiteX6" fmla="*/ 1019245 w 1176646"/>
                  <a:gd name="connsiteY6" fmla="*/ 204186 h 433685"/>
                  <a:gd name="connsiteX7" fmla="*/ 762747 w 1176646"/>
                  <a:gd name="connsiteY7" fmla="*/ 197436 h 433685"/>
                  <a:gd name="connsiteX8" fmla="*/ 676684 w 1176646"/>
                  <a:gd name="connsiteY8" fmla="*/ 155249 h 433685"/>
                  <a:gd name="connsiteX9" fmla="*/ 472498 w 1176646"/>
                  <a:gd name="connsiteY9" fmla="*/ 84375 h 433685"/>
                  <a:gd name="connsiteX10" fmla="*/ 244686 w 1176646"/>
                  <a:gd name="connsiteY10" fmla="*/ 175499 h 433685"/>
                  <a:gd name="connsiteX11" fmla="*/ 59062 w 1176646"/>
                  <a:gd name="connsiteY11" fmla="*/ 362810 h 433685"/>
                  <a:gd name="connsiteX12" fmla="*/ 0 w 1176646"/>
                  <a:gd name="connsiteY12" fmla="*/ 303748 h 433685"/>
                  <a:gd name="connsiteX13" fmla="*/ 187312 w 1176646"/>
                  <a:gd name="connsiteY13" fmla="*/ 116437 h 433685"/>
                  <a:gd name="connsiteX14" fmla="*/ 474185 w 1176646"/>
                  <a:gd name="connsiteY14" fmla="*/ 0 h 433685"/>
                  <a:gd name="connsiteX15" fmla="*/ 739122 w 1176646"/>
                  <a:gd name="connsiteY15" fmla="*/ 96187 h 433685"/>
                  <a:gd name="connsiteX16" fmla="*/ 767809 w 1176646"/>
                  <a:gd name="connsiteY16" fmla="*/ 113062 h 433685"/>
                  <a:gd name="connsiteX17" fmla="*/ 1024308 w 1176646"/>
                  <a:gd name="connsiteY17" fmla="*/ 119812 h 433685"/>
                  <a:gd name="connsiteX18" fmla="*/ 1135682 w 1176646"/>
                  <a:gd name="connsiteY18" fmla="*/ 172124 h 433685"/>
                  <a:gd name="connsiteX19" fmla="*/ 1176182 w 1176646"/>
                  <a:gd name="connsiteY19" fmla="*/ 288561 h 433685"/>
                  <a:gd name="connsiteX20" fmla="*/ 1017558 w 1176646"/>
                  <a:gd name="connsiteY20" fmla="*/ 433685 h 43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6646" h="433685">
                    <a:moveTo>
                      <a:pt x="1017558" y="433685"/>
                    </a:moveTo>
                    <a:lnTo>
                      <a:pt x="718872" y="433685"/>
                    </a:lnTo>
                    <a:lnTo>
                      <a:pt x="718872" y="349311"/>
                    </a:lnTo>
                    <a:lnTo>
                      <a:pt x="1017558" y="349311"/>
                    </a:lnTo>
                    <a:cubicBezTo>
                      <a:pt x="1054683" y="349311"/>
                      <a:pt x="1086745" y="318936"/>
                      <a:pt x="1090120" y="281811"/>
                    </a:cubicBezTo>
                    <a:cubicBezTo>
                      <a:pt x="1091808" y="261561"/>
                      <a:pt x="1085058" y="242999"/>
                      <a:pt x="1071558" y="227811"/>
                    </a:cubicBezTo>
                    <a:cubicBezTo>
                      <a:pt x="1058058" y="212624"/>
                      <a:pt x="1039495" y="204186"/>
                      <a:pt x="1019245" y="204186"/>
                    </a:cubicBezTo>
                    <a:lnTo>
                      <a:pt x="762747" y="197436"/>
                    </a:lnTo>
                    <a:cubicBezTo>
                      <a:pt x="718872" y="195749"/>
                      <a:pt x="683434" y="161999"/>
                      <a:pt x="676684" y="155249"/>
                    </a:cubicBezTo>
                    <a:cubicBezTo>
                      <a:pt x="631122" y="109687"/>
                      <a:pt x="556872" y="82687"/>
                      <a:pt x="472498" y="84375"/>
                    </a:cubicBezTo>
                    <a:cubicBezTo>
                      <a:pt x="384748" y="86062"/>
                      <a:pt x="302061" y="119812"/>
                      <a:pt x="244686" y="175499"/>
                    </a:cubicBezTo>
                    <a:lnTo>
                      <a:pt x="59062" y="362810"/>
                    </a:lnTo>
                    <a:lnTo>
                      <a:pt x="0" y="303748"/>
                    </a:lnTo>
                    <a:lnTo>
                      <a:pt x="187312" y="116437"/>
                    </a:lnTo>
                    <a:cubicBezTo>
                      <a:pt x="261561" y="42187"/>
                      <a:pt x="362811" y="1687"/>
                      <a:pt x="474185" y="0"/>
                    </a:cubicBezTo>
                    <a:cubicBezTo>
                      <a:pt x="582185" y="0"/>
                      <a:pt x="676684" y="33750"/>
                      <a:pt x="739122" y="96187"/>
                    </a:cubicBezTo>
                    <a:cubicBezTo>
                      <a:pt x="747559" y="104624"/>
                      <a:pt x="761059" y="113062"/>
                      <a:pt x="767809" y="113062"/>
                    </a:cubicBezTo>
                    <a:lnTo>
                      <a:pt x="1024308" y="119812"/>
                    </a:lnTo>
                    <a:cubicBezTo>
                      <a:pt x="1068183" y="121499"/>
                      <a:pt x="1106995" y="140062"/>
                      <a:pt x="1135682" y="172124"/>
                    </a:cubicBezTo>
                    <a:cubicBezTo>
                      <a:pt x="1164370" y="204186"/>
                      <a:pt x="1179557" y="244686"/>
                      <a:pt x="1176182" y="288561"/>
                    </a:cubicBezTo>
                    <a:cubicBezTo>
                      <a:pt x="1167745" y="369560"/>
                      <a:pt x="1098558" y="433685"/>
                      <a:pt x="1017558" y="433685"/>
                    </a:cubicBezTo>
                    <a:close/>
                  </a:path>
                </a:pathLst>
              </a:custGeom>
              <a:grpFill/>
              <a:ln w="168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8" name="Freeform: Shape 7">
                <a:extLst>
                  <a:ext uri="{FF2B5EF4-FFF2-40B4-BE49-F238E27FC236}">
                    <a16:creationId xmlns:a16="http://schemas.microsoft.com/office/drawing/2014/main" id="{420D0B25-9C1F-472E-A741-5CE2F14E24B0}"/>
                  </a:ext>
                </a:extLst>
              </p:cNvPr>
              <p:cNvSpPr/>
              <p:nvPr/>
            </p:nvSpPr>
            <p:spPr>
              <a:xfrm>
                <a:off x="7244086" y="3972355"/>
                <a:ext cx="1378840" cy="749152"/>
              </a:xfrm>
              <a:custGeom>
                <a:avLst/>
                <a:gdLst>
                  <a:gd name="connsiteX0" fmla="*/ 59062 w 1378840"/>
                  <a:gd name="connsiteY0" fmla="*/ 749153 h 749152"/>
                  <a:gd name="connsiteX1" fmla="*/ 0 w 1378840"/>
                  <a:gd name="connsiteY1" fmla="*/ 690091 h 749152"/>
                  <a:gd name="connsiteX2" fmla="*/ 69187 w 1378840"/>
                  <a:gd name="connsiteY2" fmla="*/ 620904 h 749152"/>
                  <a:gd name="connsiteX3" fmla="*/ 686809 w 1378840"/>
                  <a:gd name="connsiteY3" fmla="*/ 620904 h 749152"/>
                  <a:gd name="connsiteX4" fmla="*/ 786371 w 1378840"/>
                  <a:gd name="connsiteY4" fmla="*/ 583779 h 749152"/>
                  <a:gd name="connsiteX5" fmla="*/ 943308 w 1378840"/>
                  <a:gd name="connsiteY5" fmla="*/ 452154 h 749152"/>
                  <a:gd name="connsiteX6" fmla="*/ 1056370 w 1378840"/>
                  <a:gd name="connsiteY6" fmla="*/ 347530 h 749152"/>
                  <a:gd name="connsiteX7" fmla="*/ 1132307 w 1378840"/>
                  <a:gd name="connsiteY7" fmla="*/ 274968 h 749152"/>
                  <a:gd name="connsiteX8" fmla="*/ 1289244 w 1378840"/>
                  <a:gd name="connsiteY8" fmla="*/ 131531 h 749152"/>
                  <a:gd name="connsiteX9" fmla="*/ 1294307 w 1378840"/>
                  <a:gd name="connsiteY9" fmla="*/ 119719 h 749152"/>
                  <a:gd name="connsiteX10" fmla="*/ 1287557 w 1378840"/>
                  <a:gd name="connsiteY10" fmla="*/ 109594 h 749152"/>
                  <a:gd name="connsiteX11" fmla="*/ 1118807 w 1378840"/>
                  <a:gd name="connsiteY11" fmla="*/ 136594 h 749152"/>
                  <a:gd name="connsiteX12" fmla="*/ 1078308 w 1378840"/>
                  <a:gd name="connsiteY12" fmla="*/ 163594 h 749152"/>
                  <a:gd name="connsiteX13" fmla="*/ 789746 w 1378840"/>
                  <a:gd name="connsiteY13" fmla="*/ 315468 h 749152"/>
                  <a:gd name="connsiteX14" fmla="*/ 755997 w 1378840"/>
                  <a:gd name="connsiteY14" fmla="*/ 237843 h 749152"/>
                  <a:gd name="connsiteX15" fmla="*/ 1032745 w 1378840"/>
                  <a:gd name="connsiteY15" fmla="*/ 92719 h 749152"/>
                  <a:gd name="connsiteX16" fmla="*/ 1071558 w 1378840"/>
                  <a:gd name="connsiteY16" fmla="*/ 67407 h 749152"/>
                  <a:gd name="connsiteX17" fmla="*/ 1334807 w 1378840"/>
                  <a:gd name="connsiteY17" fmla="*/ 40407 h 749152"/>
                  <a:gd name="connsiteX18" fmla="*/ 1378681 w 1378840"/>
                  <a:gd name="connsiteY18" fmla="*/ 114656 h 749152"/>
                  <a:gd name="connsiteX19" fmla="*/ 1346619 w 1378840"/>
                  <a:gd name="connsiteY19" fmla="*/ 193968 h 749152"/>
                  <a:gd name="connsiteX20" fmla="*/ 1189682 w 1378840"/>
                  <a:gd name="connsiteY20" fmla="*/ 337405 h 749152"/>
                  <a:gd name="connsiteX21" fmla="*/ 1115433 w 1378840"/>
                  <a:gd name="connsiteY21" fmla="*/ 408280 h 749152"/>
                  <a:gd name="connsiteX22" fmla="*/ 997308 w 1378840"/>
                  <a:gd name="connsiteY22" fmla="*/ 516279 h 749152"/>
                  <a:gd name="connsiteX23" fmla="*/ 840371 w 1378840"/>
                  <a:gd name="connsiteY23" fmla="*/ 647903 h 749152"/>
                  <a:gd name="connsiteX24" fmla="*/ 686809 w 1378840"/>
                  <a:gd name="connsiteY24" fmla="*/ 703591 h 749152"/>
                  <a:gd name="connsiteX25" fmla="*/ 104625 w 1378840"/>
                  <a:gd name="connsiteY25" fmla="*/ 703591 h 749152"/>
                  <a:gd name="connsiteX26" fmla="*/ 59062 w 1378840"/>
                  <a:gd name="connsiteY26" fmla="*/ 749153 h 74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78840" h="749152">
                    <a:moveTo>
                      <a:pt x="59062" y="749153"/>
                    </a:moveTo>
                    <a:lnTo>
                      <a:pt x="0" y="690091"/>
                    </a:lnTo>
                    <a:lnTo>
                      <a:pt x="69187" y="620904"/>
                    </a:lnTo>
                    <a:lnTo>
                      <a:pt x="686809" y="620904"/>
                    </a:lnTo>
                    <a:cubicBezTo>
                      <a:pt x="723934" y="620904"/>
                      <a:pt x="757684" y="607404"/>
                      <a:pt x="786371" y="583779"/>
                    </a:cubicBezTo>
                    <a:lnTo>
                      <a:pt x="943308" y="452154"/>
                    </a:lnTo>
                    <a:cubicBezTo>
                      <a:pt x="985496" y="416717"/>
                      <a:pt x="1020933" y="382967"/>
                      <a:pt x="1056370" y="347530"/>
                    </a:cubicBezTo>
                    <a:cubicBezTo>
                      <a:pt x="1079995" y="323905"/>
                      <a:pt x="1105307" y="300280"/>
                      <a:pt x="1132307" y="274968"/>
                    </a:cubicBezTo>
                    <a:lnTo>
                      <a:pt x="1289244" y="131531"/>
                    </a:lnTo>
                    <a:cubicBezTo>
                      <a:pt x="1294307" y="128156"/>
                      <a:pt x="1294307" y="123094"/>
                      <a:pt x="1294307" y="119719"/>
                    </a:cubicBezTo>
                    <a:cubicBezTo>
                      <a:pt x="1294307" y="116344"/>
                      <a:pt x="1292619" y="112969"/>
                      <a:pt x="1287557" y="109594"/>
                    </a:cubicBezTo>
                    <a:cubicBezTo>
                      <a:pt x="1226807" y="67407"/>
                      <a:pt x="1206557" y="77531"/>
                      <a:pt x="1118807" y="136594"/>
                    </a:cubicBezTo>
                    <a:lnTo>
                      <a:pt x="1078308" y="163594"/>
                    </a:lnTo>
                    <a:cubicBezTo>
                      <a:pt x="953433" y="244593"/>
                      <a:pt x="796496" y="312093"/>
                      <a:pt x="789746" y="315468"/>
                    </a:cubicBezTo>
                    <a:lnTo>
                      <a:pt x="755997" y="237843"/>
                    </a:lnTo>
                    <a:cubicBezTo>
                      <a:pt x="757684" y="237843"/>
                      <a:pt x="912933" y="170343"/>
                      <a:pt x="1032745" y="92719"/>
                    </a:cubicBezTo>
                    <a:lnTo>
                      <a:pt x="1071558" y="67407"/>
                    </a:lnTo>
                    <a:cubicBezTo>
                      <a:pt x="1160995" y="8344"/>
                      <a:pt x="1225120" y="-35530"/>
                      <a:pt x="1334807" y="40407"/>
                    </a:cubicBezTo>
                    <a:cubicBezTo>
                      <a:pt x="1360119" y="57282"/>
                      <a:pt x="1375306" y="84281"/>
                      <a:pt x="1378681" y="114656"/>
                    </a:cubicBezTo>
                    <a:cubicBezTo>
                      <a:pt x="1380369" y="145031"/>
                      <a:pt x="1368556" y="173719"/>
                      <a:pt x="1346619" y="193968"/>
                    </a:cubicBezTo>
                    <a:lnTo>
                      <a:pt x="1189682" y="337405"/>
                    </a:lnTo>
                    <a:cubicBezTo>
                      <a:pt x="1162682" y="361030"/>
                      <a:pt x="1139057" y="384655"/>
                      <a:pt x="1115433" y="408280"/>
                    </a:cubicBezTo>
                    <a:cubicBezTo>
                      <a:pt x="1078308" y="443717"/>
                      <a:pt x="1041183" y="479154"/>
                      <a:pt x="997308" y="516279"/>
                    </a:cubicBezTo>
                    <a:lnTo>
                      <a:pt x="840371" y="647903"/>
                    </a:lnTo>
                    <a:cubicBezTo>
                      <a:pt x="798184" y="685028"/>
                      <a:pt x="742497" y="703591"/>
                      <a:pt x="686809" y="703591"/>
                    </a:cubicBezTo>
                    <a:lnTo>
                      <a:pt x="104625" y="703591"/>
                    </a:lnTo>
                    <a:lnTo>
                      <a:pt x="59062" y="749153"/>
                    </a:lnTo>
                    <a:close/>
                  </a:path>
                </a:pathLst>
              </a:custGeom>
              <a:grpFill/>
              <a:ln w="168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grpSp>
        <p:sp>
          <p:nvSpPr>
            <p:cNvPr id="24" name="Freeform: Shape 23">
              <a:extLst>
                <a:ext uri="{FF2B5EF4-FFF2-40B4-BE49-F238E27FC236}">
                  <a16:creationId xmlns:a16="http://schemas.microsoft.com/office/drawing/2014/main" id="{57F11639-FA0A-4A70-B2BF-883B25ABB7B6}"/>
                </a:ext>
              </a:extLst>
            </p:cNvPr>
            <p:cNvSpPr/>
            <p:nvPr/>
          </p:nvSpPr>
          <p:spPr>
            <a:xfrm>
              <a:off x="7419586" y="3310766"/>
              <a:ext cx="904495" cy="668246"/>
            </a:xfrm>
            <a:custGeom>
              <a:avLst/>
              <a:gdLst>
                <a:gd name="connsiteX0" fmla="*/ 850496 w 904495"/>
                <a:gd name="connsiteY0" fmla="*/ 668246 h 668246"/>
                <a:gd name="connsiteX1" fmla="*/ 776246 w 904495"/>
                <a:gd name="connsiteY1" fmla="*/ 627746 h 668246"/>
                <a:gd name="connsiteX2" fmla="*/ 820121 w 904495"/>
                <a:gd name="connsiteY2" fmla="*/ 452248 h 668246"/>
                <a:gd name="connsiteX3" fmla="*/ 452248 w 904495"/>
                <a:gd name="connsiteY3" fmla="*/ 84375 h 668246"/>
                <a:gd name="connsiteX4" fmla="*/ 84375 w 904495"/>
                <a:gd name="connsiteY4" fmla="*/ 452248 h 668246"/>
                <a:gd name="connsiteX5" fmla="*/ 113062 w 904495"/>
                <a:gd name="connsiteY5" fmla="*/ 595684 h 668246"/>
                <a:gd name="connsiteX6" fmla="*/ 35437 w 904495"/>
                <a:gd name="connsiteY6" fmla="*/ 627746 h 668246"/>
                <a:gd name="connsiteX7" fmla="*/ 0 w 904495"/>
                <a:gd name="connsiteY7" fmla="*/ 452248 h 668246"/>
                <a:gd name="connsiteX8" fmla="*/ 452248 w 904495"/>
                <a:gd name="connsiteY8" fmla="*/ 0 h 668246"/>
                <a:gd name="connsiteX9" fmla="*/ 904496 w 904495"/>
                <a:gd name="connsiteY9" fmla="*/ 452248 h 668246"/>
                <a:gd name="connsiteX10" fmla="*/ 850496 w 904495"/>
                <a:gd name="connsiteY10" fmla="*/ 668246 h 66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4495" h="668246">
                  <a:moveTo>
                    <a:pt x="850496" y="668246"/>
                  </a:moveTo>
                  <a:lnTo>
                    <a:pt x="776246" y="627746"/>
                  </a:lnTo>
                  <a:cubicBezTo>
                    <a:pt x="804934" y="573747"/>
                    <a:pt x="820121" y="512997"/>
                    <a:pt x="820121" y="452248"/>
                  </a:cubicBezTo>
                  <a:cubicBezTo>
                    <a:pt x="820121" y="249749"/>
                    <a:pt x="654747" y="84375"/>
                    <a:pt x="452248" y="84375"/>
                  </a:cubicBezTo>
                  <a:cubicBezTo>
                    <a:pt x="249749" y="84375"/>
                    <a:pt x="84375" y="249749"/>
                    <a:pt x="84375" y="452248"/>
                  </a:cubicBezTo>
                  <a:cubicBezTo>
                    <a:pt x="84375" y="501185"/>
                    <a:pt x="94500" y="550122"/>
                    <a:pt x="113062" y="595684"/>
                  </a:cubicBezTo>
                  <a:lnTo>
                    <a:pt x="35437" y="627746"/>
                  </a:lnTo>
                  <a:cubicBezTo>
                    <a:pt x="11812" y="572059"/>
                    <a:pt x="0" y="512997"/>
                    <a:pt x="0" y="452248"/>
                  </a:cubicBezTo>
                  <a:cubicBezTo>
                    <a:pt x="0" y="202499"/>
                    <a:pt x="202499" y="0"/>
                    <a:pt x="452248" y="0"/>
                  </a:cubicBezTo>
                  <a:cubicBezTo>
                    <a:pt x="701997" y="0"/>
                    <a:pt x="904496" y="202499"/>
                    <a:pt x="904496" y="452248"/>
                  </a:cubicBezTo>
                  <a:cubicBezTo>
                    <a:pt x="904496" y="528185"/>
                    <a:pt x="885933" y="602434"/>
                    <a:pt x="850496" y="668246"/>
                  </a:cubicBezTo>
                  <a:close/>
                </a:path>
              </a:pathLst>
            </a:custGeom>
            <a:solidFill>
              <a:schemeClr val="tx2"/>
            </a:solidFill>
            <a:ln w="168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grpSp>
          <p:nvGrpSpPr>
            <p:cNvPr id="25" name="Graphic 21">
              <a:extLst>
                <a:ext uri="{FF2B5EF4-FFF2-40B4-BE49-F238E27FC236}">
                  <a16:creationId xmlns:a16="http://schemas.microsoft.com/office/drawing/2014/main" id="{48B04B67-00BF-4C99-8F64-9C247DAB37DA}"/>
                </a:ext>
              </a:extLst>
            </p:cNvPr>
            <p:cNvGrpSpPr/>
            <p:nvPr/>
          </p:nvGrpSpPr>
          <p:grpSpPr>
            <a:xfrm>
              <a:off x="7709834" y="3476140"/>
              <a:ext cx="323998" cy="575434"/>
              <a:chOff x="7709834" y="3476140"/>
              <a:chExt cx="323998" cy="575434"/>
            </a:xfrm>
            <a:solidFill>
              <a:schemeClr val="accent1"/>
            </a:solidFill>
          </p:grpSpPr>
          <p:sp>
            <p:nvSpPr>
              <p:cNvPr id="26" name="Freeform: Shape 25">
                <a:extLst>
                  <a:ext uri="{FF2B5EF4-FFF2-40B4-BE49-F238E27FC236}">
                    <a16:creationId xmlns:a16="http://schemas.microsoft.com/office/drawing/2014/main" id="{D5BF9AB4-3CB3-4F9A-9DD8-3FFD9363A2CD}"/>
                  </a:ext>
                </a:extLst>
              </p:cNvPr>
              <p:cNvSpPr/>
              <p:nvPr/>
            </p:nvSpPr>
            <p:spPr>
              <a:xfrm>
                <a:off x="7709834" y="3523390"/>
                <a:ext cx="323998" cy="482622"/>
              </a:xfrm>
              <a:custGeom>
                <a:avLst/>
                <a:gdLst>
                  <a:gd name="connsiteX0" fmla="*/ 161999 w 323998"/>
                  <a:gd name="connsiteY0" fmla="*/ 482622 h 482622"/>
                  <a:gd name="connsiteX1" fmla="*/ 0 w 323998"/>
                  <a:gd name="connsiteY1" fmla="*/ 340873 h 482622"/>
                  <a:gd name="connsiteX2" fmla="*/ 84375 w 323998"/>
                  <a:gd name="connsiteY2" fmla="*/ 340873 h 482622"/>
                  <a:gd name="connsiteX3" fmla="*/ 161999 w 323998"/>
                  <a:gd name="connsiteY3" fmla="*/ 398248 h 482622"/>
                  <a:gd name="connsiteX4" fmla="*/ 239624 w 323998"/>
                  <a:gd name="connsiteY4" fmla="*/ 340873 h 482622"/>
                  <a:gd name="connsiteX5" fmla="*/ 161999 w 323998"/>
                  <a:gd name="connsiteY5" fmla="*/ 283498 h 482622"/>
                  <a:gd name="connsiteX6" fmla="*/ 0 w 323998"/>
                  <a:gd name="connsiteY6" fmla="*/ 141749 h 482622"/>
                  <a:gd name="connsiteX7" fmla="*/ 161999 w 323998"/>
                  <a:gd name="connsiteY7" fmla="*/ 0 h 482622"/>
                  <a:gd name="connsiteX8" fmla="*/ 323999 w 323998"/>
                  <a:gd name="connsiteY8" fmla="*/ 141749 h 482622"/>
                  <a:gd name="connsiteX9" fmla="*/ 239624 w 323998"/>
                  <a:gd name="connsiteY9" fmla="*/ 141749 h 482622"/>
                  <a:gd name="connsiteX10" fmla="*/ 161999 w 323998"/>
                  <a:gd name="connsiteY10" fmla="*/ 84375 h 482622"/>
                  <a:gd name="connsiteX11" fmla="*/ 84375 w 323998"/>
                  <a:gd name="connsiteY11" fmla="*/ 141749 h 482622"/>
                  <a:gd name="connsiteX12" fmla="*/ 161999 w 323998"/>
                  <a:gd name="connsiteY12" fmla="*/ 199124 h 482622"/>
                  <a:gd name="connsiteX13" fmla="*/ 323999 w 323998"/>
                  <a:gd name="connsiteY13" fmla="*/ 340873 h 482622"/>
                  <a:gd name="connsiteX14" fmla="*/ 161999 w 323998"/>
                  <a:gd name="connsiteY14" fmla="*/ 482622 h 48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998" h="482622">
                    <a:moveTo>
                      <a:pt x="161999" y="482622"/>
                    </a:moveTo>
                    <a:cubicBezTo>
                      <a:pt x="72562" y="482622"/>
                      <a:pt x="0" y="418498"/>
                      <a:pt x="0" y="340873"/>
                    </a:cubicBezTo>
                    <a:lnTo>
                      <a:pt x="84375" y="340873"/>
                    </a:lnTo>
                    <a:cubicBezTo>
                      <a:pt x="84375" y="371248"/>
                      <a:pt x="119812" y="398248"/>
                      <a:pt x="161999" y="398248"/>
                    </a:cubicBezTo>
                    <a:cubicBezTo>
                      <a:pt x="204187" y="398248"/>
                      <a:pt x="239624" y="371248"/>
                      <a:pt x="239624" y="340873"/>
                    </a:cubicBezTo>
                    <a:cubicBezTo>
                      <a:pt x="239624" y="305436"/>
                      <a:pt x="210937" y="283498"/>
                      <a:pt x="161999" y="283498"/>
                    </a:cubicBezTo>
                    <a:cubicBezTo>
                      <a:pt x="50625" y="283498"/>
                      <a:pt x="0" y="212624"/>
                      <a:pt x="0" y="141749"/>
                    </a:cubicBezTo>
                    <a:cubicBezTo>
                      <a:pt x="0" y="64125"/>
                      <a:pt x="72562" y="0"/>
                      <a:pt x="161999" y="0"/>
                    </a:cubicBezTo>
                    <a:cubicBezTo>
                      <a:pt x="251436" y="0"/>
                      <a:pt x="323999" y="64125"/>
                      <a:pt x="323999" y="141749"/>
                    </a:cubicBezTo>
                    <a:lnTo>
                      <a:pt x="239624" y="141749"/>
                    </a:lnTo>
                    <a:cubicBezTo>
                      <a:pt x="239624" y="111374"/>
                      <a:pt x="204187" y="84375"/>
                      <a:pt x="161999" y="84375"/>
                    </a:cubicBezTo>
                    <a:cubicBezTo>
                      <a:pt x="119812" y="84375"/>
                      <a:pt x="84375" y="111374"/>
                      <a:pt x="84375" y="141749"/>
                    </a:cubicBezTo>
                    <a:cubicBezTo>
                      <a:pt x="84375" y="192374"/>
                      <a:pt x="133312" y="199124"/>
                      <a:pt x="161999" y="199124"/>
                    </a:cubicBezTo>
                    <a:cubicBezTo>
                      <a:pt x="256499" y="199124"/>
                      <a:pt x="323999" y="258186"/>
                      <a:pt x="323999" y="340873"/>
                    </a:cubicBezTo>
                    <a:cubicBezTo>
                      <a:pt x="322311" y="418498"/>
                      <a:pt x="251436" y="482622"/>
                      <a:pt x="161999" y="482622"/>
                    </a:cubicBezTo>
                    <a:close/>
                  </a:path>
                </a:pathLst>
              </a:custGeom>
              <a:grpFill/>
              <a:ln w="168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27" name="Freeform: Shape 26">
                <a:extLst>
                  <a:ext uri="{FF2B5EF4-FFF2-40B4-BE49-F238E27FC236}">
                    <a16:creationId xmlns:a16="http://schemas.microsoft.com/office/drawing/2014/main" id="{CE3DC51C-5E6C-4245-9128-FF6A6B98B163}"/>
                  </a:ext>
                </a:extLst>
              </p:cNvPr>
              <p:cNvSpPr/>
              <p:nvPr/>
            </p:nvSpPr>
            <p:spPr>
              <a:xfrm>
                <a:off x="7829646" y="3476140"/>
                <a:ext cx="84374" cy="69187"/>
              </a:xfrm>
              <a:custGeom>
                <a:avLst/>
                <a:gdLst>
                  <a:gd name="connsiteX0" fmla="*/ 0 w 84374"/>
                  <a:gd name="connsiteY0" fmla="*/ 0 h 69187"/>
                  <a:gd name="connsiteX1" fmla="*/ 84375 w 84374"/>
                  <a:gd name="connsiteY1" fmla="*/ 0 h 69187"/>
                  <a:gd name="connsiteX2" fmla="*/ 84375 w 84374"/>
                  <a:gd name="connsiteY2" fmla="*/ 69187 h 69187"/>
                  <a:gd name="connsiteX3" fmla="*/ 0 w 84374"/>
                  <a:gd name="connsiteY3" fmla="*/ 69187 h 69187"/>
                </a:gdLst>
                <a:ahLst/>
                <a:cxnLst>
                  <a:cxn ang="0">
                    <a:pos x="connsiteX0" y="connsiteY0"/>
                  </a:cxn>
                  <a:cxn ang="0">
                    <a:pos x="connsiteX1" y="connsiteY1"/>
                  </a:cxn>
                  <a:cxn ang="0">
                    <a:pos x="connsiteX2" y="connsiteY2"/>
                  </a:cxn>
                  <a:cxn ang="0">
                    <a:pos x="connsiteX3" y="connsiteY3"/>
                  </a:cxn>
                </a:cxnLst>
                <a:rect l="l" t="t" r="r" b="b"/>
                <a:pathLst>
                  <a:path w="84374" h="69187">
                    <a:moveTo>
                      <a:pt x="0" y="0"/>
                    </a:moveTo>
                    <a:lnTo>
                      <a:pt x="84375" y="0"/>
                    </a:lnTo>
                    <a:lnTo>
                      <a:pt x="84375" y="69187"/>
                    </a:lnTo>
                    <a:lnTo>
                      <a:pt x="0" y="69187"/>
                    </a:lnTo>
                    <a:close/>
                  </a:path>
                </a:pathLst>
              </a:custGeom>
              <a:grpFill/>
              <a:ln w="168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28" name="Freeform: Shape 27">
                <a:extLst>
                  <a:ext uri="{FF2B5EF4-FFF2-40B4-BE49-F238E27FC236}">
                    <a16:creationId xmlns:a16="http://schemas.microsoft.com/office/drawing/2014/main" id="{B01959B0-AB4A-4E79-9346-EB8F8EEF8BFB}"/>
                  </a:ext>
                </a:extLst>
              </p:cNvPr>
              <p:cNvSpPr/>
              <p:nvPr/>
            </p:nvSpPr>
            <p:spPr>
              <a:xfrm>
                <a:off x="7829646" y="3982387"/>
                <a:ext cx="84374" cy="69187"/>
              </a:xfrm>
              <a:custGeom>
                <a:avLst/>
                <a:gdLst>
                  <a:gd name="connsiteX0" fmla="*/ 0 w 84374"/>
                  <a:gd name="connsiteY0" fmla="*/ 0 h 69187"/>
                  <a:gd name="connsiteX1" fmla="*/ 84375 w 84374"/>
                  <a:gd name="connsiteY1" fmla="*/ 0 h 69187"/>
                  <a:gd name="connsiteX2" fmla="*/ 84375 w 84374"/>
                  <a:gd name="connsiteY2" fmla="*/ 69187 h 69187"/>
                  <a:gd name="connsiteX3" fmla="*/ 0 w 84374"/>
                  <a:gd name="connsiteY3" fmla="*/ 69187 h 69187"/>
                </a:gdLst>
                <a:ahLst/>
                <a:cxnLst>
                  <a:cxn ang="0">
                    <a:pos x="connsiteX0" y="connsiteY0"/>
                  </a:cxn>
                  <a:cxn ang="0">
                    <a:pos x="connsiteX1" y="connsiteY1"/>
                  </a:cxn>
                  <a:cxn ang="0">
                    <a:pos x="connsiteX2" y="connsiteY2"/>
                  </a:cxn>
                  <a:cxn ang="0">
                    <a:pos x="connsiteX3" y="connsiteY3"/>
                  </a:cxn>
                </a:cxnLst>
                <a:rect l="l" t="t" r="r" b="b"/>
                <a:pathLst>
                  <a:path w="84374" h="69187">
                    <a:moveTo>
                      <a:pt x="0" y="0"/>
                    </a:moveTo>
                    <a:lnTo>
                      <a:pt x="84375" y="0"/>
                    </a:lnTo>
                    <a:lnTo>
                      <a:pt x="84375" y="69187"/>
                    </a:lnTo>
                    <a:lnTo>
                      <a:pt x="0" y="69187"/>
                    </a:lnTo>
                    <a:close/>
                  </a:path>
                </a:pathLst>
              </a:custGeom>
              <a:grpFill/>
              <a:ln w="168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grpSp>
        <p:sp>
          <p:nvSpPr>
            <p:cNvPr id="29" name="Freeform: Shape 28">
              <a:extLst>
                <a:ext uri="{FF2B5EF4-FFF2-40B4-BE49-F238E27FC236}">
                  <a16:creationId xmlns:a16="http://schemas.microsoft.com/office/drawing/2014/main" id="{C14F35E0-3E98-430F-BB30-EDC5AEA36DC9}"/>
                </a:ext>
              </a:extLst>
            </p:cNvPr>
            <p:cNvSpPr/>
            <p:nvPr/>
          </p:nvSpPr>
          <p:spPr>
            <a:xfrm>
              <a:off x="7102337" y="3125142"/>
              <a:ext cx="541685" cy="560246"/>
            </a:xfrm>
            <a:custGeom>
              <a:avLst/>
              <a:gdLst>
                <a:gd name="connsiteX0" fmla="*/ 541685 w 541685"/>
                <a:gd name="connsiteY0" fmla="*/ 182249 h 560246"/>
                <a:gd name="connsiteX1" fmla="*/ 280124 w 541685"/>
                <a:gd name="connsiteY1" fmla="*/ 0 h 560246"/>
                <a:gd name="connsiteX2" fmla="*/ 0 w 541685"/>
                <a:gd name="connsiteY2" fmla="*/ 280123 h 560246"/>
                <a:gd name="connsiteX3" fmla="*/ 280124 w 541685"/>
                <a:gd name="connsiteY3" fmla="*/ 560247 h 560246"/>
                <a:gd name="connsiteX4" fmla="*/ 357748 w 541685"/>
                <a:gd name="connsiteY4" fmla="*/ 334123 h 560246"/>
                <a:gd name="connsiteX5" fmla="*/ 541685 w 541685"/>
                <a:gd name="connsiteY5" fmla="*/ 182249 h 56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685" h="560246">
                  <a:moveTo>
                    <a:pt x="541685" y="182249"/>
                  </a:moveTo>
                  <a:cubicBezTo>
                    <a:pt x="501185" y="72562"/>
                    <a:pt x="394873" y="0"/>
                    <a:pt x="280124" y="0"/>
                  </a:cubicBezTo>
                  <a:cubicBezTo>
                    <a:pt x="126562" y="0"/>
                    <a:pt x="0" y="124874"/>
                    <a:pt x="0" y="280123"/>
                  </a:cubicBezTo>
                  <a:cubicBezTo>
                    <a:pt x="0" y="433685"/>
                    <a:pt x="124874" y="560247"/>
                    <a:pt x="280124" y="560247"/>
                  </a:cubicBezTo>
                  <a:cubicBezTo>
                    <a:pt x="280124" y="560247"/>
                    <a:pt x="275061" y="452248"/>
                    <a:pt x="357748" y="334123"/>
                  </a:cubicBezTo>
                  <a:cubicBezTo>
                    <a:pt x="440436" y="215999"/>
                    <a:pt x="541685" y="182249"/>
                    <a:pt x="541685" y="182249"/>
                  </a:cubicBezTo>
                  <a:close/>
                </a:path>
              </a:pathLst>
            </a:custGeom>
            <a:solidFill>
              <a:schemeClr val="accent1"/>
            </a:solidFill>
            <a:ln w="168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30" name="Freeform: Shape 29">
              <a:extLst>
                <a:ext uri="{FF2B5EF4-FFF2-40B4-BE49-F238E27FC236}">
                  <a16:creationId xmlns:a16="http://schemas.microsoft.com/office/drawing/2014/main" id="{6B53AA7D-7825-4D01-B9CC-83A05479E3E2}"/>
                </a:ext>
              </a:extLst>
            </p:cNvPr>
            <p:cNvSpPr/>
            <p:nvPr/>
          </p:nvSpPr>
          <p:spPr>
            <a:xfrm>
              <a:off x="7770584" y="2814644"/>
              <a:ext cx="438748" cy="438747"/>
            </a:xfrm>
            <a:custGeom>
              <a:avLst/>
              <a:gdLst>
                <a:gd name="connsiteX0" fmla="*/ 219374 w 438748"/>
                <a:gd name="connsiteY0" fmla="*/ 0 h 438747"/>
                <a:gd name="connsiteX1" fmla="*/ 0 w 438748"/>
                <a:gd name="connsiteY1" fmla="*/ 219374 h 438747"/>
                <a:gd name="connsiteX2" fmla="*/ 219374 w 438748"/>
                <a:gd name="connsiteY2" fmla="*/ 438748 h 438747"/>
                <a:gd name="connsiteX3" fmla="*/ 438748 w 438748"/>
                <a:gd name="connsiteY3" fmla="*/ 219374 h 438747"/>
                <a:gd name="connsiteX4" fmla="*/ 219374 w 438748"/>
                <a:gd name="connsiteY4" fmla="*/ 0 h 438747"/>
                <a:gd name="connsiteX5" fmla="*/ 219374 w 438748"/>
                <a:gd name="connsiteY5" fmla="*/ 197436 h 438747"/>
                <a:gd name="connsiteX6" fmla="*/ 302061 w 438748"/>
                <a:gd name="connsiteY6" fmla="*/ 269999 h 438747"/>
                <a:gd name="connsiteX7" fmla="*/ 241311 w 438748"/>
                <a:gd name="connsiteY7" fmla="*/ 340873 h 438747"/>
                <a:gd name="connsiteX8" fmla="*/ 241311 w 438748"/>
                <a:gd name="connsiteY8" fmla="*/ 367873 h 438747"/>
                <a:gd name="connsiteX9" fmla="*/ 197437 w 438748"/>
                <a:gd name="connsiteY9" fmla="*/ 367873 h 438747"/>
                <a:gd name="connsiteX10" fmla="*/ 197437 w 438748"/>
                <a:gd name="connsiteY10" fmla="*/ 340873 h 438747"/>
                <a:gd name="connsiteX11" fmla="*/ 136687 w 438748"/>
                <a:gd name="connsiteY11" fmla="*/ 269999 h 438747"/>
                <a:gd name="connsiteX12" fmla="*/ 180562 w 438748"/>
                <a:gd name="connsiteY12" fmla="*/ 269999 h 438747"/>
                <a:gd name="connsiteX13" fmla="*/ 219374 w 438748"/>
                <a:gd name="connsiteY13" fmla="*/ 300373 h 438747"/>
                <a:gd name="connsiteX14" fmla="*/ 258186 w 438748"/>
                <a:gd name="connsiteY14" fmla="*/ 269999 h 438747"/>
                <a:gd name="connsiteX15" fmla="*/ 219374 w 438748"/>
                <a:gd name="connsiteY15" fmla="*/ 241311 h 438747"/>
                <a:gd name="connsiteX16" fmla="*/ 136687 w 438748"/>
                <a:gd name="connsiteY16" fmla="*/ 168749 h 438747"/>
                <a:gd name="connsiteX17" fmla="*/ 197437 w 438748"/>
                <a:gd name="connsiteY17" fmla="*/ 97874 h 438747"/>
                <a:gd name="connsiteX18" fmla="*/ 197437 w 438748"/>
                <a:gd name="connsiteY18" fmla="*/ 72562 h 438747"/>
                <a:gd name="connsiteX19" fmla="*/ 241311 w 438748"/>
                <a:gd name="connsiteY19" fmla="*/ 72562 h 438747"/>
                <a:gd name="connsiteX20" fmla="*/ 241311 w 438748"/>
                <a:gd name="connsiteY20" fmla="*/ 99562 h 438747"/>
                <a:gd name="connsiteX21" fmla="*/ 302061 w 438748"/>
                <a:gd name="connsiteY21" fmla="*/ 170437 h 438747"/>
                <a:gd name="connsiteX22" fmla="*/ 258186 w 438748"/>
                <a:gd name="connsiteY22" fmla="*/ 170437 h 438747"/>
                <a:gd name="connsiteX23" fmla="*/ 219374 w 438748"/>
                <a:gd name="connsiteY23" fmla="*/ 141749 h 438747"/>
                <a:gd name="connsiteX24" fmla="*/ 180562 w 438748"/>
                <a:gd name="connsiteY24" fmla="*/ 170437 h 438747"/>
                <a:gd name="connsiteX25" fmla="*/ 219374 w 438748"/>
                <a:gd name="connsiteY25" fmla="*/ 197436 h 43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8748" h="438747">
                  <a:moveTo>
                    <a:pt x="219374" y="0"/>
                  </a:moveTo>
                  <a:cubicBezTo>
                    <a:pt x="97874" y="0"/>
                    <a:pt x="0" y="97874"/>
                    <a:pt x="0" y="219374"/>
                  </a:cubicBezTo>
                  <a:cubicBezTo>
                    <a:pt x="0" y="340873"/>
                    <a:pt x="97874" y="438748"/>
                    <a:pt x="219374" y="438748"/>
                  </a:cubicBezTo>
                  <a:cubicBezTo>
                    <a:pt x="340873" y="438748"/>
                    <a:pt x="438748" y="340873"/>
                    <a:pt x="438748" y="219374"/>
                  </a:cubicBezTo>
                  <a:cubicBezTo>
                    <a:pt x="438748" y="97874"/>
                    <a:pt x="340873" y="0"/>
                    <a:pt x="219374" y="0"/>
                  </a:cubicBezTo>
                  <a:close/>
                  <a:moveTo>
                    <a:pt x="219374" y="197436"/>
                  </a:moveTo>
                  <a:cubicBezTo>
                    <a:pt x="268311" y="197436"/>
                    <a:pt x="302061" y="227811"/>
                    <a:pt x="302061" y="269999"/>
                  </a:cubicBezTo>
                  <a:cubicBezTo>
                    <a:pt x="302061" y="303748"/>
                    <a:pt x="276749" y="332436"/>
                    <a:pt x="241311" y="340873"/>
                  </a:cubicBezTo>
                  <a:lnTo>
                    <a:pt x="241311" y="367873"/>
                  </a:lnTo>
                  <a:lnTo>
                    <a:pt x="197437" y="367873"/>
                  </a:lnTo>
                  <a:lnTo>
                    <a:pt x="197437" y="340873"/>
                  </a:lnTo>
                  <a:cubicBezTo>
                    <a:pt x="163687" y="332436"/>
                    <a:pt x="136687" y="303748"/>
                    <a:pt x="136687" y="269999"/>
                  </a:cubicBezTo>
                  <a:lnTo>
                    <a:pt x="180562" y="269999"/>
                  </a:lnTo>
                  <a:cubicBezTo>
                    <a:pt x="180562" y="285186"/>
                    <a:pt x="199124" y="300373"/>
                    <a:pt x="219374" y="300373"/>
                  </a:cubicBezTo>
                  <a:cubicBezTo>
                    <a:pt x="241311" y="300373"/>
                    <a:pt x="258186" y="286873"/>
                    <a:pt x="258186" y="269999"/>
                  </a:cubicBezTo>
                  <a:cubicBezTo>
                    <a:pt x="258186" y="251436"/>
                    <a:pt x="242999" y="241311"/>
                    <a:pt x="219374" y="241311"/>
                  </a:cubicBezTo>
                  <a:cubicBezTo>
                    <a:pt x="161999" y="241311"/>
                    <a:pt x="136687" y="204186"/>
                    <a:pt x="136687" y="168749"/>
                  </a:cubicBezTo>
                  <a:cubicBezTo>
                    <a:pt x="136687" y="134999"/>
                    <a:pt x="161999" y="106312"/>
                    <a:pt x="197437" y="97874"/>
                  </a:cubicBezTo>
                  <a:lnTo>
                    <a:pt x="197437" y="72562"/>
                  </a:lnTo>
                  <a:lnTo>
                    <a:pt x="241311" y="72562"/>
                  </a:lnTo>
                  <a:lnTo>
                    <a:pt x="241311" y="99562"/>
                  </a:lnTo>
                  <a:cubicBezTo>
                    <a:pt x="276749" y="107999"/>
                    <a:pt x="302061" y="136687"/>
                    <a:pt x="302061" y="170437"/>
                  </a:cubicBezTo>
                  <a:lnTo>
                    <a:pt x="258186" y="170437"/>
                  </a:lnTo>
                  <a:cubicBezTo>
                    <a:pt x="258186" y="155249"/>
                    <a:pt x="239624" y="141749"/>
                    <a:pt x="219374" y="141749"/>
                  </a:cubicBezTo>
                  <a:cubicBezTo>
                    <a:pt x="197437" y="141749"/>
                    <a:pt x="180562" y="155249"/>
                    <a:pt x="180562" y="170437"/>
                  </a:cubicBezTo>
                  <a:cubicBezTo>
                    <a:pt x="180562" y="194061"/>
                    <a:pt x="205874" y="197436"/>
                    <a:pt x="219374" y="197436"/>
                  </a:cubicBezTo>
                  <a:close/>
                </a:path>
              </a:pathLst>
            </a:custGeom>
            <a:solidFill>
              <a:schemeClr val="accent1"/>
            </a:solidFill>
            <a:ln w="168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Trebuchet MS"/>
                <a:ea typeface="+mn-ea"/>
                <a:cs typeface="+mn-cs"/>
              </a:endParaRPr>
            </a:p>
          </p:txBody>
        </p:sp>
      </p:grpSp>
    </p:spTree>
    <p:extLst>
      <p:ext uri="{BB962C8B-B14F-4D97-AF65-F5344CB8AC3E}">
        <p14:creationId xmlns:p14="http://schemas.microsoft.com/office/powerpoint/2010/main" val="42895622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482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C93AC-1FA5-42A2-B5A9-99F609BB5F5A}"/>
              </a:ext>
            </a:extLst>
          </p:cNvPr>
          <p:cNvSpPr>
            <a:spLocks noGrp="1"/>
          </p:cNvSpPr>
          <p:nvPr>
            <p:ph type="title"/>
          </p:nvPr>
        </p:nvSpPr>
        <p:spPr/>
        <p:txBody>
          <a:bodyPr/>
          <a:lstStyle/>
          <a:p>
            <a:r>
              <a:rPr lang="en-US" dirty="0"/>
              <a:t>Poll: Homework: How many months of LUNA did your chosen grantee have?</a:t>
            </a:r>
          </a:p>
        </p:txBody>
      </p:sp>
      <p:graphicFrame>
        <p:nvGraphicFramePr>
          <p:cNvPr id="8" name="Table 11">
            <a:extLst>
              <a:ext uri="{FF2B5EF4-FFF2-40B4-BE49-F238E27FC236}">
                <a16:creationId xmlns:a16="http://schemas.microsoft.com/office/drawing/2014/main" id="{EAB21D75-E3E1-478B-A9DF-B64D7D6B4963}"/>
              </a:ext>
            </a:extLst>
          </p:cNvPr>
          <p:cNvGraphicFramePr>
            <a:graphicFrameLocks noGrp="1"/>
          </p:cNvGraphicFramePr>
          <p:nvPr>
            <p:ph idx="1"/>
            <p:extLst>
              <p:ext uri="{D42A27DB-BD31-4B8C-83A1-F6EECF244321}">
                <p14:modId xmlns:p14="http://schemas.microsoft.com/office/powerpoint/2010/main" val="628816251"/>
              </p:ext>
            </p:extLst>
          </p:nvPr>
        </p:nvGraphicFramePr>
        <p:xfrm>
          <a:off x="266700" y="1828799"/>
          <a:ext cx="6110349" cy="3897085"/>
        </p:xfrm>
        <a:graphic>
          <a:graphicData uri="http://schemas.openxmlformats.org/drawingml/2006/table">
            <a:tbl>
              <a:tblPr firstRow="1" bandRow="1">
                <a:tableStyleId>{5C22544A-7EE6-4342-B048-85BDC9FD1C3A}</a:tableStyleId>
              </a:tblPr>
              <a:tblGrid>
                <a:gridCol w="797002">
                  <a:extLst>
                    <a:ext uri="{9D8B030D-6E8A-4147-A177-3AD203B41FA5}">
                      <a16:colId xmlns:a16="http://schemas.microsoft.com/office/drawing/2014/main" val="710398218"/>
                    </a:ext>
                  </a:extLst>
                </a:gridCol>
                <a:gridCol w="5313347">
                  <a:extLst>
                    <a:ext uri="{9D8B030D-6E8A-4147-A177-3AD203B41FA5}">
                      <a16:colId xmlns:a16="http://schemas.microsoft.com/office/drawing/2014/main" val="660024261"/>
                    </a:ext>
                  </a:extLst>
                </a:gridCol>
              </a:tblGrid>
              <a:tr h="779417">
                <a:tc>
                  <a:txBody>
                    <a:bodyPr/>
                    <a:lstStyle/>
                    <a:p>
                      <a:pPr algn="ctr"/>
                      <a:r>
                        <a:rPr lang="en-US" sz="3200" b="1" dirty="0">
                          <a:solidFill>
                            <a:schemeClr val="bg1"/>
                          </a:solidFill>
                        </a:rPr>
                        <a:t>1</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b="0" dirty="0">
                          <a:solidFill>
                            <a:schemeClr val="tx2"/>
                          </a:solidFill>
                        </a:rPr>
                        <a:t>6 months or more</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7703392"/>
                  </a:ext>
                </a:extLst>
              </a:tr>
              <a:tr h="779417">
                <a:tc>
                  <a:txBody>
                    <a:bodyPr/>
                    <a:lstStyle/>
                    <a:p>
                      <a:pPr algn="ctr"/>
                      <a:r>
                        <a:rPr lang="en-US" sz="3200" b="1" dirty="0">
                          <a:solidFill>
                            <a:schemeClr val="bg1"/>
                          </a:solidFill>
                        </a:rPr>
                        <a:t>2</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b="0" dirty="0">
                          <a:solidFill>
                            <a:schemeClr val="tx2"/>
                          </a:solidFill>
                        </a:rPr>
                        <a:t>Between 3 and 6 months</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46182"/>
                  </a:ext>
                </a:extLst>
              </a:tr>
              <a:tr h="779417">
                <a:tc>
                  <a:txBody>
                    <a:bodyPr/>
                    <a:lstStyle/>
                    <a:p>
                      <a:pPr algn="ctr"/>
                      <a:r>
                        <a:rPr lang="en-US" sz="3200" b="1" dirty="0">
                          <a:solidFill>
                            <a:schemeClr val="bg1"/>
                          </a:solidFill>
                        </a:rPr>
                        <a:t>3</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b="0" dirty="0">
                          <a:solidFill>
                            <a:schemeClr val="tx2"/>
                          </a:solidFill>
                        </a:rPr>
                        <a:t>Between 0 and 3 months</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9367601"/>
                  </a:ext>
                </a:extLst>
              </a:tr>
              <a:tr h="779417">
                <a:tc>
                  <a:txBody>
                    <a:bodyPr/>
                    <a:lstStyle/>
                    <a:p>
                      <a:pPr algn="ctr"/>
                      <a:r>
                        <a:rPr lang="en-US" sz="3200" b="1" dirty="0">
                          <a:solidFill>
                            <a:schemeClr val="bg1"/>
                          </a:solidFill>
                        </a:rPr>
                        <a:t>4</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t>My grantee had negative LUNA</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2389197"/>
                  </a:ext>
                </a:extLst>
              </a:tr>
              <a:tr h="779417">
                <a:tc>
                  <a:txBody>
                    <a:bodyPr/>
                    <a:lstStyle/>
                    <a:p>
                      <a:pPr algn="ctr"/>
                      <a:r>
                        <a:rPr lang="en-US" sz="3200" b="1" dirty="0">
                          <a:solidFill>
                            <a:schemeClr val="bg1"/>
                          </a:solidFill>
                        </a:rPr>
                        <a:t>5</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284163" indent="-279400"/>
                      <a:r>
                        <a:rPr lang="en-US" sz="1800" dirty="0"/>
                        <a:t>I was not able to complete the homework</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5314157"/>
                  </a:ext>
                </a:extLst>
              </a:tr>
            </a:tbl>
          </a:graphicData>
        </a:graphic>
      </p:graphicFrame>
      <p:sp>
        <p:nvSpPr>
          <p:cNvPr id="4" name="Footer Placeholder 3">
            <a:extLst>
              <a:ext uri="{FF2B5EF4-FFF2-40B4-BE49-F238E27FC236}">
                <a16:creationId xmlns:a16="http://schemas.microsoft.com/office/drawing/2014/main" id="{072F64B5-0C54-4EE9-9A47-1C2CDA1406D4}"/>
              </a:ext>
            </a:extLst>
          </p:cNvPr>
          <p:cNvSpPr>
            <a:spLocks noGrp="1"/>
          </p:cNvSpPr>
          <p:nvPr>
            <p:ph type="ftr" sz="quarter" idx="10"/>
          </p:nvPr>
        </p:nvSpPr>
        <p:spPr/>
        <p:txBody>
          <a:bodyPr/>
          <a:lstStyle/>
          <a:p>
            <a:r>
              <a:rPr lang="en-US" dirty="0"/>
              <a:t>grantee financial resilience</a:t>
            </a:r>
          </a:p>
        </p:txBody>
      </p:sp>
    </p:spTree>
    <p:extLst>
      <p:ext uri="{BB962C8B-B14F-4D97-AF65-F5344CB8AC3E}">
        <p14:creationId xmlns:p14="http://schemas.microsoft.com/office/powerpoint/2010/main" val="2634972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BE43B-E8B1-4C06-8290-62136285F24A}"/>
              </a:ext>
            </a:extLst>
          </p:cNvPr>
          <p:cNvSpPr>
            <a:spLocks noGrp="1"/>
          </p:cNvSpPr>
          <p:nvPr>
            <p:ph type="title"/>
          </p:nvPr>
        </p:nvSpPr>
        <p:spPr/>
        <p:txBody>
          <a:bodyPr/>
          <a:lstStyle/>
          <a:p>
            <a:r>
              <a:rPr lang="en-US" dirty="0"/>
              <a:t>Homework Review</a:t>
            </a:r>
          </a:p>
        </p:txBody>
      </p:sp>
      <p:sp>
        <p:nvSpPr>
          <p:cNvPr id="4" name="Footer Placeholder 3">
            <a:extLst>
              <a:ext uri="{FF2B5EF4-FFF2-40B4-BE49-F238E27FC236}">
                <a16:creationId xmlns:a16="http://schemas.microsoft.com/office/drawing/2014/main" id="{1B9A2231-3AFF-4375-93D8-E4A46BE828AD}"/>
              </a:ext>
            </a:extLst>
          </p:cNvPr>
          <p:cNvSpPr>
            <a:spLocks noGrp="1"/>
          </p:cNvSpPr>
          <p:nvPr>
            <p:ph type="ftr" sz="quarter" idx="10"/>
          </p:nvPr>
        </p:nvSpPr>
        <p:spPr/>
        <p:txBody>
          <a:bodyPr/>
          <a:lstStyle/>
          <a:p>
            <a:r>
              <a:rPr lang="en-US" dirty="0"/>
              <a:t>grantee financial resilience</a:t>
            </a:r>
          </a:p>
        </p:txBody>
      </p:sp>
      <p:sp>
        <p:nvSpPr>
          <p:cNvPr id="7" name="Content Placeholder 2">
            <a:extLst>
              <a:ext uri="{FF2B5EF4-FFF2-40B4-BE49-F238E27FC236}">
                <a16:creationId xmlns:a16="http://schemas.microsoft.com/office/drawing/2014/main" id="{B7302F49-2982-416D-98AD-76941ED845F6}"/>
              </a:ext>
            </a:extLst>
          </p:cNvPr>
          <p:cNvSpPr txBox="1">
            <a:spLocks/>
          </p:cNvSpPr>
          <p:nvPr/>
        </p:nvSpPr>
        <p:spPr bwMode="auto">
          <a:xfrm>
            <a:off x="1860550" y="2250917"/>
            <a:ext cx="5422900" cy="2002971"/>
          </a:xfrm>
          <a:prstGeom prst="rect">
            <a:avLst/>
          </a:prstGeom>
          <a:solidFill>
            <a:schemeClr val="bg1"/>
          </a:solidFill>
          <a:ln w="19050">
            <a:solidFill>
              <a:schemeClr val="tx1"/>
            </a:solidFill>
            <a:miter lim="800000"/>
            <a:headEnd/>
            <a:tailEnd/>
          </a:ln>
          <a:effectLst/>
        </p:spPr>
        <p:txBody>
          <a:bodyPr vert="horz" wrap="square" lIns="182880" tIns="182880" rIns="182880" bIns="182880" numCol="1" anchor="ctr" anchorCtr="0" compatLnSpc="1">
            <a:prstTxWarp prst="textNoShape">
              <a:avLst/>
            </a:prstTxWarp>
          </a:bodyPr>
          <a:lstStyle>
            <a:lvl1pPr algn="l" rtl="0" eaLnBrk="1" fontAlgn="base" hangingPunct="1">
              <a:spcBef>
                <a:spcPts val="0"/>
              </a:spcBef>
              <a:spcAft>
                <a:spcPts val="600"/>
              </a:spcAft>
              <a:defRPr sz="1800">
                <a:solidFill>
                  <a:schemeClr val="tx2"/>
                </a:solidFill>
                <a:latin typeface="+mn-lt"/>
                <a:ea typeface="+mn-ea"/>
                <a:cs typeface="+mn-cs"/>
              </a:defRPr>
            </a:lvl1pPr>
            <a:lvl2pPr marL="274320" indent="-274320" algn="l" rtl="0" eaLnBrk="1" fontAlgn="base" hangingPunct="1">
              <a:spcBef>
                <a:spcPts val="0"/>
              </a:spcBef>
              <a:spcAft>
                <a:spcPts val="600"/>
              </a:spcAft>
              <a:buClr>
                <a:schemeClr val="accent1"/>
              </a:buClr>
              <a:buSzPct val="80000"/>
              <a:buFont typeface="Wingdings 3" panose="05040102010807070707" pitchFamily="18" charset="2"/>
              <a:buChar char="u"/>
              <a:defRPr sz="1800">
                <a:solidFill>
                  <a:schemeClr val="tx2"/>
                </a:solidFill>
                <a:latin typeface="+mn-lt"/>
              </a:defRPr>
            </a:lvl2pPr>
            <a:lvl3pPr marL="457200" indent="-179388" algn="l" rtl="0" eaLnBrk="1" fontAlgn="base" hangingPunct="1">
              <a:spcBef>
                <a:spcPts val="0"/>
              </a:spcBef>
              <a:spcAft>
                <a:spcPts val="600"/>
              </a:spcAft>
              <a:buFont typeface="Arial" panose="020B0604020202020204" pitchFamily="34" charset="0"/>
              <a:buChar char="•"/>
              <a:defRPr sz="1800">
                <a:solidFill>
                  <a:schemeClr val="tx2"/>
                </a:solidFill>
                <a:latin typeface="+mn-lt"/>
              </a:defRPr>
            </a:lvl3pPr>
            <a:lvl4pPr marL="640080" indent="-182880" algn="l" rtl="0" eaLnBrk="1" fontAlgn="base" hangingPunct="1">
              <a:spcBef>
                <a:spcPts val="0"/>
              </a:spcBef>
              <a:spcAft>
                <a:spcPts val="600"/>
              </a:spcAft>
              <a:buFont typeface="Univers HSBCPB Con 520" pitchFamily="34" charset="0"/>
              <a:buChar char="-"/>
              <a:defRPr sz="1600">
                <a:solidFill>
                  <a:schemeClr val="tx2"/>
                </a:solidFill>
                <a:latin typeface="+mn-lt"/>
              </a:defRPr>
            </a:lvl4pPr>
            <a:lvl5pPr marL="822960" indent="-182880" algn="l" rtl="0" eaLnBrk="1" fontAlgn="base" hangingPunct="1">
              <a:spcBef>
                <a:spcPts val="0"/>
              </a:spcBef>
              <a:spcAft>
                <a:spcPts val="600"/>
              </a:spcAft>
              <a:buFont typeface="Courier New" panose="02070309020205020404" pitchFamily="49" charset="0"/>
              <a:buChar char="o"/>
              <a:defRPr sz="1600">
                <a:solidFill>
                  <a:schemeClr val="tx2"/>
                </a:solidFill>
                <a:latin typeface="+mn-lt"/>
              </a:defRPr>
            </a:lvl5pPr>
            <a:lvl6pPr marL="17589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6pPr>
            <a:lvl7pPr marL="22161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7pPr>
            <a:lvl8pPr marL="26733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8pPr>
            <a:lvl9pPr marL="31305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9pPr>
          </a:lstStyle>
          <a:p>
            <a:r>
              <a:rPr lang="en-US" sz="2400" b="1" kern="0" dirty="0">
                <a:solidFill>
                  <a:schemeClr val="accent2"/>
                </a:solidFill>
              </a:rPr>
              <a:t>ANSWER IN THE CHATBOX: </a:t>
            </a:r>
            <a:endParaRPr lang="en-US" sz="2400" i="1" kern="0" dirty="0">
              <a:solidFill>
                <a:schemeClr val="accent2"/>
              </a:solidFill>
            </a:endParaRPr>
          </a:p>
          <a:p>
            <a:r>
              <a:rPr lang="en-US" sz="2200" kern="0" dirty="0"/>
              <a:t>Did the LUNA amount you calculated align with your expectations based on what you know about the organization?</a:t>
            </a:r>
          </a:p>
        </p:txBody>
      </p:sp>
    </p:spTree>
    <p:extLst>
      <p:ext uri="{BB962C8B-B14F-4D97-AF65-F5344CB8AC3E}">
        <p14:creationId xmlns:p14="http://schemas.microsoft.com/office/powerpoint/2010/main" val="3435870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BFC773-A5F1-4DBC-94C6-4CBBED5DB9AC}"/>
              </a:ext>
            </a:extLst>
          </p:cNvPr>
          <p:cNvSpPr>
            <a:spLocks noGrp="1"/>
          </p:cNvSpPr>
          <p:nvPr>
            <p:ph type="ctrTitle"/>
          </p:nvPr>
        </p:nvSpPr>
        <p:spPr/>
        <p:txBody>
          <a:bodyPr/>
          <a:lstStyle/>
          <a:p>
            <a:r>
              <a:rPr lang="en-US" dirty="0"/>
              <a:t>Financial Resilience</a:t>
            </a:r>
          </a:p>
        </p:txBody>
      </p:sp>
    </p:spTree>
    <p:extLst>
      <p:ext uri="{BB962C8B-B14F-4D97-AF65-F5344CB8AC3E}">
        <p14:creationId xmlns:p14="http://schemas.microsoft.com/office/powerpoint/2010/main" val="2762064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657B3-8136-438B-BF5B-7A85B310E8BA}"/>
              </a:ext>
            </a:extLst>
          </p:cNvPr>
          <p:cNvSpPr>
            <a:spLocks noGrp="1"/>
          </p:cNvSpPr>
          <p:nvPr>
            <p:ph type="title"/>
          </p:nvPr>
        </p:nvSpPr>
        <p:spPr/>
        <p:txBody>
          <a:bodyPr/>
          <a:lstStyle/>
          <a:p>
            <a:r>
              <a:rPr lang="en-US" dirty="0"/>
              <a:t>Financial Resilience</a:t>
            </a:r>
          </a:p>
        </p:txBody>
      </p:sp>
      <p:sp>
        <p:nvSpPr>
          <p:cNvPr id="4" name="Footer Placeholder 3">
            <a:extLst>
              <a:ext uri="{FF2B5EF4-FFF2-40B4-BE49-F238E27FC236}">
                <a16:creationId xmlns:a16="http://schemas.microsoft.com/office/drawing/2014/main" id="{D6A7961A-CA84-4398-A078-6E78173B4F08}"/>
              </a:ext>
            </a:extLst>
          </p:cNvPr>
          <p:cNvSpPr>
            <a:spLocks noGrp="1"/>
          </p:cNvSpPr>
          <p:nvPr>
            <p:ph type="ftr" sz="quarter" idx="10"/>
          </p:nvPr>
        </p:nvSpPr>
        <p:spPr/>
        <p:txBody>
          <a:bodyPr/>
          <a:lstStyle/>
          <a:p>
            <a:r>
              <a:rPr lang="en-US" dirty="0"/>
              <a:t>grantee financial resilience</a:t>
            </a:r>
          </a:p>
        </p:txBody>
      </p:sp>
      <p:pic>
        <p:nvPicPr>
          <p:cNvPr id="9" name="Picture 8">
            <a:extLst>
              <a:ext uri="{FF2B5EF4-FFF2-40B4-BE49-F238E27FC236}">
                <a16:creationId xmlns:a16="http://schemas.microsoft.com/office/drawing/2014/main" id="{1EF16893-497D-413C-8806-37DABAF0FABF}"/>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rcRect/>
          <a:stretch/>
        </p:blipFill>
        <p:spPr>
          <a:xfrm>
            <a:off x="1300677" y="1166811"/>
            <a:ext cx="5094483" cy="5031961"/>
          </a:xfrm>
          <a:prstGeom prst="rect">
            <a:avLst/>
          </a:prstGeom>
        </p:spPr>
      </p:pic>
      <p:cxnSp>
        <p:nvCxnSpPr>
          <p:cNvPr id="10" name="Straight Connector 9">
            <a:extLst>
              <a:ext uri="{FF2B5EF4-FFF2-40B4-BE49-F238E27FC236}">
                <a16:creationId xmlns:a16="http://schemas.microsoft.com/office/drawing/2014/main" id="{E0D7C1F7-2DAC-4C44-AAB4-884FEC19FEBD}"/>
              </a:ext>
            </a:extLst>
          </p:cNvPr>
          <p:cNvCxnSpPr>
            <a:cxnSpLocks/>
          </p:cNvCxnSpPr>
          <p:nvPr/>
        </p:nvCxnSpPr>
        <p:spPr bwMode="auto">
          <a:xfrm>
            <a:off x="6182326" y="3822025"/>
            <a:ext cx="2234152"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AB9DAAA4-9D31-4851-B7EE-BB41FA80789D}"/>
              </a:ext>
            </a:extLst>
          </p:cNvPr>
          <p:cNvSpPr txBox="1"/>
          <p:nvPr/>
        </p:nvSpPr>
        <p:spPr>
          <a:xfrm>
            <a:off x="7054306" y="3454398"/>
            <a:ext cx="1362172" cy="36762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2A5E2"/>
                </a:solidFill>
                <a:effectLst/>
                <a:uLnTx/>
                <a:uFillTx/>
                <a:latin typeface="Trebuchet MS"/>
                <a:ea typeface="+mn-ea"/>
                <a:cs typeface="+mn-cs"/>
              </a:rPr>
              <a:t>Resources</a:t>
            </a:r>
          </a:p>
        </p:txBody>
      </p:sp>
      <p:grpSp>
        <p:nvGrpSpPr>
          <p:cNvPr id="12" name="Group 11">
            <a:extLst>
              <a:ext uri="{FF2B5EF4-FFF2-40B4-BE49-F238E27FC236}">
                <a16:creationId xmlns:a16="http://schemas.microsoft.com/office/drawing/2014/main" id="{7CEB8C69-FE97-461F-9192-090D4ABE6007}"/>
              </a:ext>
            </a:extLst>
          </p:cNvPr>
          <p:cNvGrpSpPr/>
          <p:nvPr/>
        </p:nvGrpSpPr>
        <p:grpSpPr>
          <a:xfrm>
            <a:off x="2015682" y="1802561"/>
            <a:ext cx="6047289" cy="3732893"/>
            <a:chOff x="1432878" y="1550147"/>
            <a:chExt cx="6047289" cy="3732893"/>
          </a:xfrm>
        </p:grpSpPr>
        <p:cxnSp>
          <p:nvCxnSpPr>
            <p:cNvPr id="13" name="Straight Connector 12">
              <a:extLst>
                <a:ext uri="{FF2B5EF4-FFF2-40B4-BE49-F238E27FC236}">
                  <a16:creationId xmlns:a16="http://schemas.microsoft.com/office/drawing/2014/main" id="{F5E2FC58-7E37-4CD5-B286-6904A7E8345B}"/>
                </a:ext>
              </a:extLst>
            </p:cNvPr>
            <p:cNvCxnSpPr>
              <a:cxnSpLocks/>
            </p:cNvCxnSpPr>
            <p:nvPr/>
          </p:nvCxnSpPr>
          <p:spPr bwMode="auto">
            <a:xfrm>
              <a:off x="4996206" y="3070781"/>
              <a:ext cx="2347274"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6F017E00-B021-4A37-BE00-753736F9B578}"/>
                </a:ext>
              </a:extLst>
            </p:cNvPr>
            <p:cNvSpPr txBox="1"/>
            <p:nvPr/>
          </p:nvSpPr>
          <p:spPr>
            <a:xfrm>
              <a:off x="6117995" y="2703153"/>
              <a:ext cx="1362172" cy="36762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18F8B"/>
                  </a:solidFill>
                  <a:effectLst/>
                  <a:uLnTx/>
                  <a:uFillTx/>
                  <a:latin typeface="Trebuchet MS"/>
                  <a:ea typeface="+mn-ea"/>
                  <a:cs typeface="+mn-cs"/>
                </a:rPr>
                <a:t>Practices</a:t>
              </a:r>
            </a:p>
          </p:txBody>
        </p:sp>
        <p:pic>
          <p:nvPicPr>
            <p:cNvPr id="15" name="Picture 14">
              <a:extLst>
                <a:ext uri="{FF2B5EF4-FFF2-40B4-BE49-F238E27FC236}">
                  <a16:creationId xmlns:a16="http://schemas.microsoft.com/office/drawing/2014/main" id="{DEEDADD6-FA6A-4451-86AF-4C5437A58B6D}"/>
                </a:ext>
              </a:extLst>
            </p:cNvPr>
            <p:cNvPicPr>
              <a:picLocks noChangeAspect="1"/>
            </p:cNvPicPr>
            <p:nvPr/>
          </p:nvPicPr>
          <p:blipFill>
            <a:blip r:embed="rId4">
              <a:duotone>
                <a:schemeClr val="accent4">
                  <a:shade val="45000"/>
                  <a:satMod val="135000"/>
                </a:schemeClr>
                <a:prstClr val="white"/>
              </a:duotone>
            </a:blip>
            <a:srcRect/>
            <a:stretch/>
          </p:blipFill>
          <p:spPr>
            <a:xfrm>
              <a:off x="1432878" y="1550147"/>
              <a:ext cx="3780145" cy="3732893"/>
            </a:xfrm>
            <a:prstGeom prst="rect">
              <a:avLst/>
            </a:prstGeom>
          </p:spPr>
        </p:pic>
      </p:grpSp>
      <p:grpSp>
        <p:nvGrpSpPr>
          <p:cNvPr id="16" name="Group 15">
            <a:extLst>
              <a:ext uri="{FF2B5EF4-FFF2-40B4-BE49-F238E27FC236}">
                <a16:creationId xmlns:a16="http://schemas.microsoft.com/office/drawing/2014/main" id="{09649579-7991-4453-9AEE-5FCC0C240B69}"/>
              </a:ext>
            </a:extLst>
          </p:cNvPr>
          <p:cNvGrpSpPr/>
          <p:nvPr/>
        </p:nvGrpSpPr>
        <p:grpSpPr>
          <a:xfrm>
            <a:off x="2670312" y="2411101"/>
            <a:ext cx="4699791" cy="2435957"/>
            <a:chOff x="2087508" y="2158687"/>
            <a:chExt cx="4699791" cy="2435957"/>
          </a:xfrm>
        </p:grpSpPr>
        <p:cxnSp>
          <p:nvCxnSpPr>
            <p:cNvPr id="17" name="Straight Connector 16">
              <a:extLst>
                <a:ext uri="{FF2B5EF4-FFF2-40B4-BE49-F238E27FC236}">
                  <a16:creationId xmlns:a16="http://schemas.microsoft.com/office/drawing/2014/main" id="{6B8C3BD8-E984-464E-9B6B-62CD2B07BB5D}"/>
                </a:ext>
              </a:extLst>
            </p:cNvPr>
            <p:cNvCxnSpPr>
              <a:cxnSpLocks/>
            </p:cNvCxnSpPr>
            <p:nvPr/>
          </p:nvCxnSpPr>
          <p:spPr bwMode="auto">
            <a:xfrm>
              <a:off x="3987538" y="2611225"/>
              <a:ext cx="1404594"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CBB52B23-48B4-4C01-9E95-ECE41FAA5D47}"/>
                </a:ext>
              </a:extLst>
            </p:cNvPr>
            <p:cNvSpPr txBox="1"/>
            <p:nvPr/>
          </p:nvSpPr>
          <p:spPr>
            <a:xfrm>
              <a:off x="5806911" y="2243598"/>
              <a:ext cx="980388" cy="36762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4040">
                      <a:lumMod val="60000"/>
                      <a:lumOff val="40000"/>
                    </a:srgbClr>
                  </a:solidFill>
                  <a:effectLst/>
                  <a:uLnTx/>
                  <a:uFillTx/>
                  <a:latin typeface="Trebuchet MS"/>
                  <a:ea typeface="+mn-ea"/>
                  <a:cs typeface="+mn-cs"/>
                </a:rPr>
                <a:t>Values</a:t>
              </a:r>
            </a:p>
          </p:txBody>
        </p:sp>
        <p:cxnSp>
          <p:nvCxnSpPr>
            <p:cNvPr id="19" name="Straight Connector 18">
              <a:extLst>
                <a:ext uri="{FF2B5EF4-FFF2-40B4-BE49-F238E27FC236}">
                  <a16:creationId xmlns:a16="http://schemas.microsoft.com/office/drawing/2014/main" id="{6560F1B4-E6EB-4389-91A7-61E5CE5FE02D}"/>
                </a:ext>
              </a:extLst>
            </p:cNvPr>
            <p:cNvCxnSpPr>
              <a:cxnSpLocks/>
            </p:cNvCxnSpPr>
            <p:nvPr/>
          </p:nvCxnSpPr>
          <p:spPr bwMode="auto">
            <a:xfrm>
              <a:off x="5231876" y="2611225"/>
              <a:ext cx="1461155"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Picture 19">
              <a:extLst>
                <a:ext uri="{FF2B5EF4-FFF2-40B4-BE49-F238E27FC236}">
                  <a16:creationId xmlns:a16="http://schemas.microsoft.com/office/drawing/2014/main" id="{A6CC9E3D-F014-4B87-A019-547AE17E492E}"/>
                </a:ext>
              </a:extLst>
            </p:cNvPr>
            <p:cNvPicPr>
              <a:picLocks noChangeAspect="1"/>
            </p:cNvPicPr>
            <p:nvPr/>
          </p:nvPicPr>
          <p:blipFill>
            <a:blip r:embed="rId5">
              <a:duotone>
                <a:prstClr val="black"/>
                <a:srgbClr val="DDDDDD">
                  <a:tint val="45000"/>
                  <a:satMod val="400000"/>
                </a:srgbClr>
              </a:duotone>
            </a:blip>
            <a:srcRect/>
            <a:stretch/>
          </p:blipFill>
          <p:spPr>
            <a:xfrm>
              <a:off x="2087508" y="2158687"/>
              <a:ext cx="2465637" cy="2435957"/>
            </a:xfrm>
            <a:prstGeom prst="rect">
              <a:avLst/>
            </a:prstGeom>
          </p:spPr>
        </p:pic>
      </p:grpSp>
    </p:spTree>
    <p:extLst>
      <p:ext uri="{BB962C8B-B14F-4D97-AF65-F5344CB8AC3E}">
        <p14:creationId xmlns:p14="http://schemas.microsoft.com/office/powerpoint/2010/main" val="62625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657B3-8136-438B-BF5B-7A85B310E8BA}"/>
              </a:ext>
            </a:extLst>
          </p:cNvPr>
          <p:cNvSpPr>
            <a:spLocks noGrp="1"/>
          </p:cNvSpPr>
          <p:nvPr>
            <p:ph type="title"/>
          </p:nvPr>
        </p:nvSpPr>
        <p:spPr/>
        <p:txBody>
          <a:bodyPr/>
          <a:lstStyle/>
          <a:p>
            <a:r>
              <a:rPr lang="en-US" dirty="0"/>
              <a:t>Financial Resilience</a:t>
            </a:r>
          </a:p>
        </p:txBody>
      </p:sp>
      <p:sp>
        <p:nvSpPr>
          <p:cNvPr id="4" name="Footer Placeholder 3">
            <a:extLst>
              <a:ext uri="{FF2B5EF4-FFF2-40B4-BE49-F238E27FC236}">
                <a16:creationId xmlns:a16="http://schemas.microsoft.com/office/drawing/2014/main" id="{D6A7961A-CA84-4398-A078-6E78173B4F08}"/>
              </a:ext>
            </a:extLst>
          </p:cNvPr>
          <p:cNvSpPr>
            <a:spLocks noGrp="1"/>
          </p:cNvSpPr>
          <p:nvPr>
            <p:ph type="ftr" sz="quarter" idx="10"/>
          </p:nvPr>
        </p:nvSpPr>
        <p:spPr/>
        <p:txBody>
          <a:bodyPr/>
          <a:lstStyle/>
          <a:p>
            <a:r>
              <a:rPr lang="en-US" dirty="0"/>
              <a:t>grantee financial resilience</a:t>
            </a:r>
          </a:p>
        </p:txBody>
      </p:sp>
      <p:grpSp>
        <p:nvGrpSpPr>
          <p:cNvPr id="12" name="Group 11">
            <a:extLst>
              <a:ext uri="{FF2B5EF4-FFF2-40B4-BE49-F238E27FC236}">
                <a16:creationId xmlns:a16="http://schemas.microsoft.com/office/drawing/2014/main" id="{7CEB8C69-FE97-461F-9192-090D4ABE6007}"/>
              </a:ext>
            </a:extLst>
          </p:cNvPr>
          <p:cNvGrpSpPr/>
          <p:nvPr/>
        </p:nvGrpSpPr>
        <p:grpSpPr>
          <a:xfrm>
            <a:off x="1186543" y="1458686"/>
            <a:ext cx="7293433" cy="4250940"/>
            <a:chOff x="1432878" y="1550147"/>
            <a:chExt cx="6492289" cy="3732893"/>
          </a:xfrm>
        </p:grpSpPr>
        <p:cxnSp>
          <p:nvCxnSpPr>
            <p:cNvPr id="13" name="Straight Connector 12">
              <a:extLst>
                <a:ext uri="{FF2B5EF4-FFF2-40B4-BE49-F238E27FC236}">
                  <a16:creationId xmlns:a16="http://schemas.microsoft.com/office/drawing/2014/main" id="{F5E2FC58-7E37-4CD5-B286-6904A7E8345B}"/>
                </a:ext>
              </a:extLst>
            </p:cNvPr>
            <p:cNvCxnSpPr>
              <a:cxnSpLocks/>
            </p:cNvCxnSpPr>
            <p:nvPr/>
          </p:nvCxnSpPr>
          <p:spPr bwMode="auto">
            <a:xfrm>
              <a:off x="4996206" y="3070781"/>
              <a:ext cx="2347274"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6F017E00-B021-4A37-BE00-753736F9B578}"/>
                </a:ext>
              </a:extLst>
            </p:cNvPr>
            <p:cNvSpPr txBox="1"/>
            <p:nvPr/>
          </p:nvSpPr>
          <p:spPr>
            <a:xfrm>
              <a:off x="5950052" y="2616065"/>
              <a:ext cx="1975115" cy="36762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18F8B"/>
                  </a:solidFill>
                  <a:effectLst/>
                  <a:uLnTx/>
                  <a:uFillTx/>
                  <a:latin typeface="Trebuchet MS"/>
                  <a:ea typeface="+mn-ea"/>
                  <a:cs typeface="+mn-cs"/>
                </a:rPr>
                <a:t>Practices</a:t>
              </a:r>
            </a:p>
          </p:txBody>
        </p:sp>
        <p:pic>
          <p:nvPicPr>
            <p:cNvPr id="15" name="Picture 14">
              <a:extLst>
                <a:ext uri="{FF2B5EF4-FFF2-40B4-BE49-F238E27FC236}">
                  <a16:creationId xmlns:a16="http://schemas.microsoft.com/office/drawing/2014/main" id="{DEEDADD6-FA6A-4451-86AF-4C5437A58B6D}"/>
                </a:ext>
              </a:extLst>
            </p:cNvPr>
            <p:cNvPicPr>
              <a:picLocks noChangeAspect="1"/>
            </p:cNvPicPr>
            <p:nvPr/>
          </p:nvPicPr>
          <p:blipFill>
            <a:blip r:embed="rId2">
              <a:duotone>
                <a:schemeClr val="accent4">
                  <a:shade val="45000"/>
                  <a:satMod val="135000"/>
                </a:schemeClr>
                <a:prstClr val="white"/>
              </a:duotone>
            </a:blip>
            <a:srcRect/>
            <a:stretch/>
          </p:blipFill>
          <p:spPr>
            <a:xfrm>
              <a:off x="1432878" y="1550147"/>
              <a:ext cx="3780145" cy="3732893"/>
            </a:xfrm>
            <a:prstGeom prst="rect">
              <a:avLst/>
            </a:prstGeom>
          </p:spPr>
        </p:pic>
      </p:grpSp>
      <p:sp>
        <p:nvSpPr>
          <p:cNvPr id="19" name="Freeform: Shape 18">
            <a:extLst>
              <a:ext uri="{FF2B5EF4-FFF2-40B4-BE49-F238E27FC236}">
                <a16:creationId xmlns:a16="http://schemas.microsoft.com/office/drawing/2014/main" id="{8E451711-74FB-49AD-80F0-FE5E402E6D29}"/>
              </a:ext>
            </a:extLst>
          </p:cNvPr>
          <p:cNvSpPr/>
          <p:nvPr/>
        </p:nvSpPr>
        <p:spPr>
          <a:xfrm>
            <a:off x="2525581" y="1676179"/>
            <a:ext cx="1473264" cy="718920"/>
          </a:xfrm>
          <a:custGeom>
            <a:avLst/>
            <a:gdLst>
              <a:gd name="connsiteX0" fmla="*/ 768149 w 1473264"/>
              <a:gd name="connsiteY0" fmla="*/ 0 h 718920"/>
              <a:gd name="connsiteX1" fmla="*/ 1325667 w 1473264"/>
              <a:gd name="connsiteY1" fmla="*/ 86832 h 718920"/>
              <a:gd name="connsiteX2" fmla="*/ 1473264 w 1473264"/>
              <a:gd name="connsiteY2" fmla="*/ 142482 h 718920"/>
              <a:gd name="connsiteX3" fmla="*/ 1171792 w 1473264"/>
              <a:gd name="connsiteY3" fmla="*/ 696758 h 718920"/>
              <a:gd name="connsiteX4" fmla="*/ 1084260 w 1473264"/>
              <a:gd name="connsiteY4" fmla="*/ 676547 h 718920"/>
              <a:gd name="connsiteX5" fmla="*/ 752383 w 1473264"/>
              <a:gd name="connsiteY5" fmla="*/ 646381 h 718920"/>
              <a:gd name="connsiteX6" fmla="*/ 261424 w 1473264"/>
              <a:gd name="connsiteY6" fmla="*/ 713279 h 718920"/>
              <a:gd name="connsiteX7" fmla="*/ 244191 w 1473264"/>
              <a:gd name="connsiteY7" fmla="*/ 718920 h 718920"/>
              <a:gd name="connsiteX8" fmla="*/ 0 w 1473264"/>
              <a:gd name="connsiteY8" fmla="*/ 170824 h 718920"/>
              <a:gd name="connsiteX9" fmla="*/ 38379 w 1473264"/>
              <a:gd name="connsiteY9" fmla="*/ 151778 h 718920"/>
              <a:gd name="connsiteX10" fmla="*/ 768149 w 1473264"/>
              <a:gd name="connsiteY10" fmla="*/ 0 h 71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3264" h="718920">
                <a:moveTo>
                  <a:pt x="768149" y="0"/>
                </a:moveTo>
                <a:cubicBezTo>
                  <a:pt x="962295" y="0"/>
                  <a:pt x="1149548" y="30400"/>
                  <a:pt x="1325667" y="86832"/>
                </a:cubicBezTo>
                <a:lnTo>
                  <a:pt x="1473264" y="142482"/>
                </a:lnTo>
                <a:lnTo>
                  <a:pt x="1171792" y="696758"/>
                </a:lnTo>
                <a:lnTo>
                  <a:pt x="1084260" y="676547"/>
                </a:lnTo>
                <a:cubicBezTo>
                  <a:pt x="976541" y="656726"/>
                  <a:pt x="865635" y="646381"/>
                  <a:pt x="752383" y="646381"/>
                </a:cubicBezTo>
                <a:cubicBezTo>
                  <a:pt x="582506" y="646381"/>
                  <a:pt x="417906" y="669656"/>
                  <a:pt x="261424" y="713279"/>
                </a:cubicBezTo>
                <a:lnTo>
                  <a:pt x="244191" y="718920"/>
                </a:lnTo>
                <a:lnTo>
                  <a:pt x="0" y="170824"/>
                </a:lnTo>
                <a:lnTo>
                  <a:pt x="38379" y="151778"/>
                </a:lnTo>
                <a:cubicBezTo>
                  <a:pt x="262681" y="54045"/>
                  <a:pt x="509289" y="0"/>
                  <a:pt x="768149" y="0"/>
                </a:cubicBezTo>
                <a:close/>
              </a:path>
            </a:pathLst>
          </a:custGeom>
          <a:ln w="38100">
            <a:solidFill>
              <a:schemeClr val="tx1"/>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spcBef>
                <a:spcPct val="20000"/>
              </a:spcBef>
            </a:pPr>
            <a:endParaRPr lang="en-US" sz="2000" b="0" kern="0" dirty="0">
              <a:solidFill>
                <a:srgbClr val="404040"/>
              </a:solidFill>
              <a:latin typeface="Trebuchet MS"/>
            </a:endParaRPr>
          </a:p>
        </p:txBody>
      </p:sp>
    </p:spTree>
    <p:extLst>
      <p:ext uri="{BB962C8B-B14F-4D97-AF65-F5344CB8AC3E}">
        <p14:creationId xmlns:p14="http://schemas.microsoft.com/office/powerpoint/2010/main" val="85787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BDO CVI-PWPT">
  <a:themeElements>
    <a:clrScheme name="BDO Colors - 2017">
      <a:dk1>
        <a:srgbClr val="404040"/>
      </a:dk1>
      <a:lt1>
        <a:srgbClr val="FFFFFF"/>
      </a:lt1>
      <a:dk2>
        <a:srgbClr val="404040"/>
      </a:dk2>
      <a:lt2>
        <a:srgbClr val="F2F2F2"/>
      </a:lt2>
      <a:accent1>
        <a:srgbClr val="ED1A3B"/>
      </a:accent1>
      <a:accent2>
        <a:srgbClr val="02A5E2"/>
      </a:accent2>
      <a:accent3>
        <a:srgbClr val="DF8639"/>
      </a:accent3>
      <a:accent4>
        <a:srgbClr val="218F8B"/>
      </a:accent4>
      <a:accent5>
        <a:srgbClr val="98002E"/>
      </a:accent5>
      <a:accent6>
        <a:srgbClr val="657C91"/>
      </a:accent6>
      <a:hlink>
        <a:srgbClr val="02A5E2"/>
      </a:hlink>
      <a:folHlink>
        <a:srgbClr val="02A5E2"/>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lIns="0" tIns="0" rIns="0" bIns="0">
        <a:spAutoFit/>
      </a:bodyPr>
      <a:lstStyle>
        <a:defPPr algn="l">
          <a:spcBef>
            <a:spcPct val="20000"/>
          </a:spcBef>
          <a:defRPr sz="2000" b="0" kern="0" dirty="0">
            <a:solidFill>
              <a:srgbClr val="404040"/>
            </a:solidFill>
            <a:latin typeface="Trebuchet MS"/>
          </a:defRPr>
        </a:defPPr>
      </a:lstStyle>
    </a:spDef>
    <a:lnDef>
      <a:spPr bwMode="auto">
        <a:xfrm>
          <a:off x="0" y="0"/>
          <a:ext cx="1" cy="1"/>
        </a:xfrm>
        <a:custGeom>
          <a:avLst/>
          <a:gdLst/>
          <a:ahLst/>
          <a:cxnLst/>
          <a:rect l="0" t="0" r="0" b="0"/>
          <a:pathLst/>
        </a:custGeom>
        <a:solidFill>
          <a:schemeClr val="accent1"/>
        </a:solidFill>
        <a:ln w="25400" cap="flat" cmpd="sng" algn="ctr">
          <a:solidFill>
            <a:srgbClr val="9D8D85"/>
          </a:solidFill>
          <a:prstDash val="solid"/>
          <a:round/>
          <a:headEnd type="none" w="med" len="med"/>
          <a:tailEnd type="triangle" w="lg" len="med"/>
        </a:ln>
        <a:effectLst/>
      </a:spPr>
      <a:bodyPr vert="horz" wrap="squar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400" b="1" i="0" u="none" strike="noStrike" cap="none" normalizeH="0" baseline="0" smtClean="0">
            <a:ln>
              <a:noFill/>
            </a:ln>
            <a:solidFill>
              <a:schemeClr val="bg1"/>
            </a:solidFill>
            <a:effectLst/>
            <a:latin typeface="Trebuchet MS" pitchFamily="34" charset="0"/>
          </a:defRPr>
        </a:defPPr>
      </a:lstStyle>
    </a:lnDef>
    <a:txDef>
      <a:spPr>
        <a:noFill/>
      </a:spPr>
      <a:bodyPr wrap="square" lIns="0" tIns="0" rIns="0" bIns="0" rtlCol="0">
        <a:noAutofit/>
      </a:bodyPr>
      <a:lstStyle>
        <a:defPPr algn="l">
          <a:defRPr dirty="0" smtClean="0">
            <a:solidFill>
              <a:schemeClr val="tx2"/>
            </a:solidFill>
          </a:defRPr>
        </a:defPPr>
      </a:lstStyle>
    </a:txDef>
  </a:objectDefaults>
  <a:extraClrSchemeLst>
    <a:extraClrScheme>
      <a:clrScheme name="Default Design 1">
        <a:dk1>
          <a:srgbClr val="000000"/>
        </a:dk1>
        <a:lt1>
          <a:srgbClr val="FFFFFF"/>
        </a:lt1>
        <a:dk2>
          <a:srgbClr val="786860"/>
        </a:dk2>
        <a:lt2>
          <a:srgbClr val="D1108C"/>
        </a:lt2>
        <a:accent1>
          <a:srgbClr val="ED1A3B"/>
        </a:accent1>
        <a:accent2>
          <a:srgbClr val="2EAFA4"/>
        </a:accent2>
        <a:accent3>
          <a:srgbClr val="FFFFFF"/>
        </a:accent3>
        <a:accent4>
          <a:srgbClr val="000000"/>
        </a:accent4>
        <a:accent5>
          <a:srgbClr val="F4ABAF"/>
        </a:accent5>
        <a:accent6>
          <a:srgbClr val="299E94"/>
        </a:accent6>
        <a:hlink>
          <a:srgbClr val="98002E"/>
        </a:hlink>
        <a:folHlink>
          <a:srgbClr val="62CAE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EN_Firm_Blank_Presentation-Template.potx" id="{F79C980B-0E0E-4A0E-9FF8-DF0307F35795}" vid="{370E8379-A137-4251-AA05-65A3D2C1C7D1}"/>
    </a:ext>
  </a:extLst>
</a:theme>
</file>

<file path=ppt/theme/theme2.xml><?xml version="1.0" encoding="utf-8"?>
<a:theme xmlns:a="http://schemas.openxmlformats.org/drawingml/2006/main" name="1_BDO CVI-PWPT">
  <a:themeElements>
    <a:clrScheme name="BDO Colors - 2017">
      <a:dk1>
        <a:srgbClr val="404040"/>
      </a:dk1>
      <a:lt1>
        <a:srgbClr val="FFFFFF"/>
      </a:lt1>
      <a:dk2>
        <a:srgbClr val="404040"/>
      </a:dk2>
      <a:lt2>
        <a:srgbClr val="F2F2F2"/>
      </a:lt2>
      <a:accent1>
        <a:srgbClr val="ED1A3B"/>
      </a:accent1>
      <a:accent2>
        <a:srgbClr val="02A5E2"/>
      </a:accent2>
      <a:accent3>
        <a:srgbClr val="DF8639"/>
      </a:accent3>
      <a:accent4>
        <a:srgbClr val="218F8B"/>
      </a:accent4>
      <a:accent5>
        <a:srgbClr val="98002E"/>
      </a:accent5>
      <a:accent6>
        <a:srgbClr val="657C91"/>
      </a:accent6>
      <a:hlink>
        <a:srgbClr val="02A5E2"/>
      </a:hlink>
      <a:folHlink>
        <a:srgbClr val="02A5E2"/>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lIns="0" tIns="0" rIns="0" bIns="0">
        <a:spAutoFit/>
      </a:bodyPr>
      <a:lstStyle>
        <a:defPPr algn="l">
          <a:spcBef>
            <a:spcPct val="20000"/>
          </a:spcBef>
          <a:defRPr sz="2000" b="0" kern="0" dirty="0">
            <a:solidFill>
              <a:srgbClr val="404040"/>
            </a:solidFill>
            <a:latin typeface="Trebuchet MS"/>
          </a:defRPr>
        </a:defPPr>
      </a:lstStyle>
    </a:spDef>
    <a:lnDef>
      <a:spPr bwMode="auto">
        <a:xfrm>
          <a:off x="0" y="0"/>
          <a:ext cx="1" cy="1"/>
        </a:xfrm>
        <a:custGeom>
          <a:avLst/>
          <a:gdLst/>
          <a:ahLst/>
          <a:cxnLst/>
          <a:rect l="0" t="0" r="0" b="0"/>
          <a:pathLst/>
        </a:custGeom>
        <a:solidFill>
          <a:schemeClr val="accent1"/>
        </a:solidFill>
        <a:ln w="25400" cap="flat" cmpd="sng" algn="ctr">
          <a:solidFill>
            <a:srgbClr val="9D8D85"/>
          </a:solidFill>
          <a:prstDash val="solid"/>
          <a:round/>
          <a:headEnd type="none" w="med" len="med"/>
          <a:tailEnd type="triangle" w="lg" len="med"/>
        </a:ln>
        <a:effectLst/>
      </a:spPr>
      <a:bodyPr vert="horz" wrap="squar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400" b="1" i="0" u="none" strike="noStrike" cap="none" normalizeH="0" baseline="0" smtClean="0">
            <a:ln>
              <a:noFill/>
            </a:ln>
            <a:solidFill>
              <a:schemeClr val="bg1"/>
            </a:solidFill>
            <a:effectLst/>
            <a:latin typeface="Trebuchet MS" pitchFamily="34" charset="0"/>
          </a:defRPr>
        </a:defPPr>
      </a:lstStyle>
    </a:lnDef>
    <a:txDef>
      <a:spPr>
        <a:noFill/>
      </a:spPr>
      <a:bodyPr wrap="square" lIns="0" tIns="0" rIns="0" bIns="0" rtlCol="0">
        <a:noAutofit/>
      </a:bodyPr>
      <a:lstStyle>
        <a:defPPr algn="l">
          <a:defRPr dirty="0" smtClean="0">
            <a:solidFill>
              <a:schemeClr val="tx2"/>
            </a:solidFill>
          </a:defRPr>
        </a:defPPr>
      </a:lstStyle>
    </a:txDef>
  </a:objectDefaults>
  <a:extraClrSchemeLst>
    <a:extraClrScheme>
      <a:clrScheme name="Default Design 1">
        <a:dk1>
          <a:srgbClr val="000000"/>
        </a:dk1>
        <a:lt1>
          <a:srgbClr val="FFFFFF"/>
        </a:lt1>
        <a:dk2>
          <a:srgbClr val="786860"/>
        </a:dk2>
        <a:lt2>
          <a:srgbClr val="D1108C"/>
        </a:lt2>
        <a:accent1>
          <a:srgbClr val="ED1A3B"/>
        </a:accent1>
        <a:accent2>
          <a:srgbClr val="2EAFA4"/>
        </a:accent2>
        <a:accent3>
          <a:srgbClr val="FFFFFF"/>
        </a:accent3>
        <a:accent4>
          <a:srgbClr val="000000"/>
        </a:accent4>
        <a:accent5>
          <a:srgbClr val="F4ABAF"/>
        </a:accent5>
        <a:accent6>
          <a:srgbClr val="299E94"/>
        </a:accent6>
        <a:hlink>
          <a:srgbClr val="98002E"/>
        </a:hlink>
        <a:folHlink>
          <a:srgbClr val="62CAE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EN_Firm_Blank_Presentation-Template.potx" id="{E37F53E3-4469-497B-A7C2-0920E993015C}" vid="{F5BAB97A-DF9C-4A53-9AD8-285CEF7F219B}"/>
    </a:ext>
  </a:extLst>
</a:theme>
</file>

<file path=ppt/theme/theme3.xml><?xml version="1.0" encoding="utf-8"?>
<a:theme xmlns:a="http://schemas.openxmlformats.org/drawingml/2006/main" name="2_BDO CVI-PWPT">
  <a:themeElements>
    <a:clrScheme name="BDO Colors - 2017">
      <a:dk1>
        <a:srgbClr val="404040"/>
      </a:dk1>
      <a:lt1>
        <a:srgbClr val="FFFFFF"/>
      </a:lt1>
      <a:dk2>
        <a:srgbClr val="404040"/>
      </a:dk2>
      <a:lt2>
        <a:srgbClr val="F2F2F2"/>
      </a:lt2>
      <a:accent1>
        <a:srgbClr val="ED1A3B"/>
      </a:accent1>
      <a:accent2>
        <a:srgbClr val="02A5E2"/>
      </a:accent2>
      <a:accent3>
        <a:srgbClr val="DF8639"/>
      </a:accent3>
      <a:accent4>
        <a:srgbClr val="218F8B"/>
      </a:accent4>
      <a:accent5>
        <a:srgbClr val="98002E"/>
      </a:accent5>
      <a:accent6>
        <a:srgbClr val="657C91"/>
      </a:accent6>
      <a:hlink>
        <a:srgbClr val="02A5E2"/>
      </a:hlink>
      <a:folHlink>
        <a:srgbClr val="02A5E2"/>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lIns="0" tIns="0" rIns="0" bIns="0">
        <a:spAutoFit/>
      </a:bodyPr>
      <a:lstStyle>
        <a:defPPr algn="l">
          <a:spcBef>
            <a:spcPct val="20000"/>
          </a:spcBef>
          <a:defRPr sz="2000" b="0" kern="0" dirty="0">
            <a:solidFill>
              <a:srgbClr val="404040"/>
            </a:solidFill>
            <a:latin typeface="Trebuchet MS"/>
          </a:defRPr>
        </a:defPPr>
      </a:lstStyle>
    </a:spDef>
    <a:lnDef>
      <a:spPr bwMode="auto">
        <a:xfrm>
          <a:off x="0" y="0"/>
          <a:ext cx="1" cy="1"/>
        </a:xfrm>
        <a:custGeom>
          <a:avLst/>
          <a:gdLst/>
          <a:ahLst/>
          <a:cxnLst/>
          <a:rect l="0" t="0" r="0" b="0"/>
          <a:pathLst/>
        </a:custGeom>
        <a:solidFill>
          <a:schemeClr val="accent1"/>
        </a:solidFill>
        <a:ln w="25400" cap="flat" cmpd="sng" algn="ctr">
          <a:solidFill>
            <a:srgbClr val="9D8D85"/>
          </a:solidFill>
          <a:prstDash val="solid"/>
          <a:round/>
          <a:headEnd type="none" w="med" len="med"/>
          <a:tailEnd type="triangle" w="lg" len="med"/>
        </a:ln>
        <a:effectLst/>
      </a:spPr>
      <a:bodyPr vert="horz" wrap="squar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400" b="1" i="0" u="none" strike="noStrike" cap="none" normalizeH="0" baseline="0" smtClean="0">
            <a:ln>
              <a:noFill/>
            </a:ln>
            <a:solidFill>
              <a:schemeClr val="bg1"/>
            </a:solidFill>
            <a:effectLst/>
            <a:latin typeface="Trebuchet MS" pitchFamily="34" charset="0"/>
          </a:defRPr>
        </a:defPPr>
      </a:lstStyle>
    </a:lnDef>
    <a:txDef>
      <a:spPr>
        <a:noFill/>
      </a:spPr>
      <a:bodyPr wrap="square" lIns="0" tIns="0" rIns="0" bIns="0" rtlCol="0">
        <a:noAutofit/>
      </a:bodyPr>
      <a:lstStyle>
        <a:defPPr algn="l">
          <a:defRPr dirty="0" smtClean="0">
            <a:solidFill>
              <a:schemeClr val="tx2"/>
            </a:solidFill>
          </a:defRPr>
        </a:defPPr>
      </a:lstStyle>
    </a:txDef>
  </a:objectDefaults>
  <a:extraClrSchemeLst>
    <a:extraClrScheme>
      <a:clrScheme name="Default Design 1">
        <a:dk1>
          <a:srgbClr val="000000"/>
        </a:dk1>
        <a:lt1>
          <a:srgbClr val="FFFFFF"/>
        </a:lt1>
        <a:dk2>
          <a:srgbClr val="786860"/>
        </a:dk2>
        <a:lt2>
          <a:srgbClr val="D1108C"/>
        </a:lt2>
        <a:accent1>
          <a:srgbClr val="ED1A3B"/>
        </a:accent1>
        <a:accent2>
          <a:srgbClr val="2EAFA4"/>
        </a:accent2>
        <a:accent3>
          <a:srgbClr val="FFFFFF"/>
        </a:accent3>
        <a:accent4>
          <a:srgbClr val="000000"/>
        </a:accent4>
        <a:accent5>
          <a:srgbClr val="F4ABAF"/>
        </a:accent5>
        <a:accent6>
          <a:srgbClr val="299E94"/>
        </a:accent6>
        <a:hlink>
          <a:srgbClr val="98002E"/>
        </a:hlink>
        <a:folHlink>
          <a:srgbClr val="62CAE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EN_Firm_Blank_Presentation-Template.potx" id="{E37F53E3-4469-497B-A7C2-0920E993015C}" vid="{F5BAB97A-DF9C-4A53-9AD8-285CEF7F219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18902</TotalTime>
  <Words>1923</Words>
  <Application>Microsoft Office PowerPoint</Application>
  <PresentationFormat>On-screen Show (4:3)</PresentationFormat>
  <Paragraphs>412</Paragraphs>
  <Slides>49</Slides>
  <Notes>13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49</vt:i4>
      </vt:variant>
    </vt:vector>
  </HeadingPairs>
  <TitlesOfParts>
    <vt:vector size="60" baseType="lpstr">
      <vt:lpstr>Arial</vt:lpstr>
      <vt:lpstr>Calibri</vt:lpstr>
      <vt:lpstr>Courier New</vt:lpstr>
      <vt:lpstr>Franklin Gothic Book</vt:lpstr>
      <vt:lpstr>Franklin Gothic Medium</vt:lpstr>
      <vt:lpstr>Trebuchet MS</vt:lpstr>
      <vt:lpstr>Univers HSBCPB Con 520</vt:lpstr>
      <vt:lpstr>Wingdings 3</vt:lpstr>
      <vt:lpstr>BDO CVI-PWPT</vt:lpstr>
      <vt:lpstr>1_BDO CVI-PWPT</vt:lpstr>
      <vt:lpstr>2_BDO CVI-PWPT</vt:lpstr>
      <vt:lpstr>Grantee financial resilience:  Building the Planning Muscle </vt:lpstr>
      <vt:lpstr>Today’s Presenter</vt:lpstr>
      <vt:lpstr>Meeting Norms: Participate Authentically</vt:lpstr>
      <vt:lpstr>Applied Financial Analysis for Program Officers:  A THREE-PART SERIES</vt:lpstr>
      <vt:lpstr>Poll: Homework: How many months of LUNA did your chosen grantee have?</vt:lpstr>
      <vt:lpstr>Homework Review</vt:lpstr>
      <vt:lpstr>Financial Resilience</vt:lpstr>
      <vt:lpstr>Financial Resilience</vt:lpstr>
      <vt:lpstr>Financial Resilience</vt:lpstr>
      <vt:lpstr>Planning in Uncertain Times</vt:lpstr>
      <vt:lpstr>Phases of Change</vt:lpstr>
      <vt:lpstr>Rubric for Understanding Phase of Change</vt:lpstr>
      <vt:lpstr>Scenario Planning</vt:lpstr>
      <vt:lpstr>Poll: What are your biggest concerns regarding grantee financial health?</vt:lpstr>
      <vt:lpstr>Budgeting vs. Scenario Planning</vt:lpstr>
      <vt:lpstr>Scenario Planning</vt:lpstr>
      <vt:lpstr>Understand Current Position:  The Balance Sheet</vt:lpstr>
      <vt:lpstr>Building Scenarios: Key Questions</vt:lpstr>
      <vt:lpstr>Programs: Identifying Options</vt:lpstr>
      <vt:lpstr>Thoughts &amp;  Questions</vt:lpstr>
      <vt:lpstr>Breakout Activity</vt:lpstr>
      <vt:lpstr>Break</vt:lpstr>
      <vt:lpstr>Finance: Business Model</vt:lpstr>
      <vt:lpstr>Define Three High Level Scenarios</vt:lpstr>
      <vt:lpstr>Act, Monitor, and Iterate</vt:lpstr>
      <vt:lpstr>Poll: What types of support are you providing or are planning to provide to your grantees?</vt:lpstr>
      <vt:lpstr>Funding True Cost</vt:lpstr>
      <vt:lpstr>True Cost: Three Tiers of Expenses</vt:lpstr>
      <vt:lpstr>Budgeting Concepts: Expense Categories</vt:lpstr>
      <vt:lpstr>Bringing Together  Tiers 1, 2  and 3</vt:lpstr>
      <vt:lpstr>Revenue and Expenses by Program</vt:lpstr>
      <vt:lpstr>Strategies for Funding “Tier 3” Costs</vt:lpstr>
      <vt:lpstr>The True Cost Project: A Study of Indirect Cost</vt:lpstr>
      <vt:lpstr>Poll: Do you have a maximum indirect cost rate for project grants? If so, what is the rate?</vt:lpstr>
      <vt:lpstr>True Cost Project</vt:lpstr>
      <vt:lpstr>True Cost Project: Key Findings &amp; Takeaways</vt:lpstr>
      <vt:lpstr>True Cost Project: Sector Level Implications</vt:lpstr>
      <vt:lpstr>Financial  Resilience</vt:lpstr>
      <vt:lpstr>Financial Resilience</vt:lpstr>
      <vt:lpstr>Supporting Financial Resilience</vt:lpstr>
      <vt:lpstr>Thoughts &amp;  Questions</vt:lpstr>
      <vt:lpstr>Resources &amp; Wrap Up</vt:lpstr>
      <vt:lpstr>Up Next: Part 3</vt:lpstr>
      <vt:lpstr>Resources: True Cost</vt:lpstr>
      <vt:lpstr>Resources: True Cost</vt:lpstr>
      <vt:lpstr>Resources for Your Grantees</vt:lpstr>
      <vt:lpstr>StrongNonprofits.org</vt:lpstr>
      <vt:lpstr>About BDO FMA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Walker, Sarah</dc:creator>
  <cp:lastModifiedBy>Carolyn Peters</cp:lastModifiedBy>
  <cp:revision>205</cp:revision>
  <dcterms:created xsi:type="dcterms:W3CDTF">2017-08-17T19:41:31Z</dcterms:created>
  <dcterms:modified xsi:type="dcterms:W3CDTF">2021-04-08T13:17:54Z</dcterms:modified>
</cp:coreProperties>
</file>